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60" r:id="rId1"/>
  </p:sldMasterIdLst>
  <p:notesMasterIdLst>
    <p:notesMasterId r:id="rId14"/>
  </p:notesMasterIdLst>
  <p:sldIdLst>
    <p:sldId id="256" r:id="rId2"/>
    <p:sldId id="308" r:id="rId3"/>
    <p:sldId id="303" r:id="rId4"/>
    <p:sldId id="309" r:id="rId5"/>
    <p:sldId id="278" r:id="rId6"/>
    <p:sldId id="279" r:id="rId7"/>
    <p:sldId id="304" r:id="rId8"/>
    <p:sldId id="305" r:id="rId9"/>
    <p:sldId id="307" r:id="rId10"/>
    <p:sldId id="284" r:id="rId11"/>
    <p:sldId id="258" r:id="rId12"/>
    <p:sldId id="281" r:id="rId13"/>
  </p:sldIdLst>
  <p:sldSz cx="9144000" cy="5143500" type="screen16x9"/>
  <p:notesSz cx="6797675" cy="9926638"/>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721"/>
  </p:normalViewPr>
  <p:slideViewPr>
    <p:cSldViewPr>
      <p:cViewPr varScale="1">
        <p:scale>
          <a:sx n="78" d="100"/>
          <a:sy n="78" d="100"/>
        </p:scale>
        <p:origin x="940" y="52"/>
      </p:cViewPr>
      <p:guideLst>
        <p:guide orient="horz" pos="1620"/>
        <p:guide pos="2880"/>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ert Eve" userId="9f7d44bc-e6e9-45e9-9140-fa5851ca347d" providerId="ADAL" clId="{945C95BF-EB1E-4536-9CFA-FC9366BF01D5}"/>
    <pc:docChg chg="modSld">
      <pc:chgData name="Baert Eve" userId="9f7d44bc-e6e9-45e9-9140-fa5851ca347d" providerId="ADAL" clId="{945C95BF-EB1E-4536-9CFA-FC9366BF01D5}" dt="2023-04-14T11:20:41.319" v="79" actId="20577"/>
      <pc:docMkLst>
        <pc:docMk/>
      </pc:docMkLst>
      <pc:sldChg chg="modSp mod">
        <pc:chgData name="Baert Eve" userId="9f7d44bc-e6e9-45e9-9140-fa5851ca347d" providerId="ADAL" clId="{945C95BF-EB1E-4536-9CFA-FC9366BF01D5}" dt="2023-04-14T11:20:41.319" v="79" actId="20577"/>
        <pc:sldMkLst>
          <pc:docMk/>
          <pc:sldMk cId="3983622762" sldId="308"/>
        </pc:sldMkLst>
        <pc:spChg chg="mod">
          <ac:chgData name="Baert Eve" userId="9f7d44bc-e6e9-45e9-9140-fa5851ca347d" providerId="ADAL" clId="{945C95BF-EB1E-4536-9CFA-FC9366BF01D5}" dt="2023-04-14T11:20:41.319" v="79" actId="20577"/>
          <ac:spMkLst>
            <pc:docMk/>
            <pc:sldMk cId="3983622762" sldId="308"/>
            <ac:spMk id="7" creationId="{637E83FE-4298-09D5-73FA-E5AE44892DA2}"/>
          </ac:spMkLst>
        </pc:spChg>
      </pc:sldChg>
    </pc:docChg>
  </pc:docChgLst>
  <pc:docChgLst>
    <pc:chgData name="Baert Eve" userId="9f7d44bc-e6e9-45e9-9140-fa5851ca347d" providerId="ADAL" clId="{BF743ED1-F0B1-43A7-B418-BD949C6E8330}"/>
    <pc:docChg chg="custSel modSld">
      <pc:chgData name="Baert Eve" userId="9f7d44bc-e6e9-45e9-9140-fa5851ca347d" providerId="ADAL" clId="{BF743ED1-F0B1-43A7-B418-BD949C6E8330}" dt="2023-04-09T09:18:01.566" v="5" actId="14100"/>
      <pc:docMkLst>
        <pc:docMk/>
      </pc:docMkLst>
      <pc:sldChg chg="modSp mod">
        <pc:chgData name="Baert Eve" userId="9f7d44bc-e6e9-45e9-9140-fa5851ca347d" providerId="ADAL" clId="{BF743ED1-F0B1-43A7-B418-BD949C6E8330}" dt="2023-04-09T09:18:01.566" v="5" actId="14100"/>
        <pc:sldMkLst>
          <pc:docMk/>
          <pc:sldMk cId="3419968978" sldId="256"/>
        </pc:sldMkLst>
        <pc:spChg chg="mod">
          <ac:chgData name="Baert Eve" userId="9f7d44bc-e6e9-45e9-9140-fa5851ca347d" providerId="ADAL" clId="{BF743ED1-F0B1-43A7-B418-BD949C6E8330}" dt="2023-04-09T09:17:57.226" v="4" actId="14100"/>
          <ac:spMkLst>
            <pc:docMk/>
            <pc:sldMk cId="3419968978" sldId="256"/>
            <ac:spMk id="3" creationId="{00000000-0000-0000-0000-000000000000}"/>
          </ac:spMkLst>
        </pc:spChg>
        <pc:picChg chg="mod">
          <ac:chgData name="Baert Eve" userId="9f7d44bc-e6e9-45e9-9140-fa5851ca347d" providerId="ADAL" clId="{BF743ED1-F0B1-43A7-B418-BD949C6E8330}" dt="2023-04-09T09:18:01.566" v="5" actId="14100"/>
          <ac:picMkLst>
            <pc:docMk/>
            <pc:sldMk cId="3419968978" sldId="256"/>
            <ac:picMk id="5" creationId="{46785412-06B7-8146-859B-CCBCA8DD76C6}"/>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59F40B03-B5D7-4828-A1BF-D5C470532DDD}" type="datetimeFigureOut">
              <a:rPr lang="nl-BE" smtClean="0"/>
              <a:t>14/04/2023</a:t>
            </a:fld>
            <a:endParaRPr lang="nl-BE"/>
          </a:p>
        </p:txBody>
      </p:sp>
      <p:sp>
        <p:nvSpPr>
          <p:cNvPr id="4" name="Tijdelijke aanduiding voor dia-afbeelding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B4E97051-E630-4E0E-8008-5F00CFA83AA1}" type="slidenum">
              <a:rPr lang="nl-BE" smtClean="0"/>
              <a:t>‹nr.›</a:t>
            </a:fld>
            <a:endParaRPr lang="nl-BE"/>
          </a:p>
        </p:txBody>
      </p:sp>
    </p:spTree>
    <p:extLst>
      <p:ext uri="{BB962C8B-B14F-4D97-AF65-F5344CB8AC3E}">
        <p14:creationId xmlns:p14="http://schemas.microsoft.com/office/powerpoint/2010/main" val="28494145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B4E97051-E630-4E0E-8008-5F00CFA83AA1}" type="slidenum">
              <a:rPr lang="nl-BE" smtClean="0"/>
              <a:t>1</a:t>
            </a:fld>
            <a:endParaRPr lang="nl-BE"/>
          </a:p>
        </p:txBody>
      </p:sp>
    </p:spTree>
    <p:extLst>
      <p:ext uri="{BB962C8B-B14F-4D97-AF65-F5344CB8AC3E}">
        <p14:creationId xmlns:p14="http://schemas.microsoft.com/office/powerpoint/2010/main" val="32167703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B4E97051-E630-4E0E-8008-5F00CFA83AA1}" type="slidenum">
              <a:rPr lang="nl-BE" smtClean="0"/>
              <a:t>10</a:t>
            </a:fld>
            <a:endParaRPr lang="nl-BE"/>
          </a:p>
        </p:txBody>
      </p:sp>
    </p:spTree>
    <p:extLst>
      <p:ext uri="{BB962C8B-B14F-4D97-AF65-F5344CB8AC3E}">
        <p14:creationId xmlns:p14="http://schemas.microsoft.com/office/powerpoint/2010/main" val="10466944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B4E97051-E630-4E0E-8008-5F00CFA83AA1}" type="slidenum">
              <a:rPr lang="nl-BE" smtClean="0"/>
              <a:t>11</a:t>
            </a:fld>
            <a:endParaRPr lang="nl-BE"/>
          </a:p>
        </p:txBody>
      </p:sp>
    </p:spTree>
    <p:extLst>
      <p:ext uri="{BB962C8B-B14F-4D97-AF65-F5344CB8AC3E}">
        <p14:creationId xmlns:p14="http://schemas.microsoft.com/office/powerpoint/2010/main" val="22415111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 Scherm">
    <p:bg>
      <p:bgPr>
        <a:solidFill>
          <a:schemeClr val="tx1"/>
        </a:solidFill>
        <a:effectLst/>
      </p:bgPr>
    </p:bg>
    <p:spTree>
      <p:nvGrpSpPr>
        <p:cNvPr id="1" name=""/>
        <p:cNvGrpSpPr/>
        <p:nvPr/>
      </p:nvGrpSpPr>
      <p:grpSpPr>
        <a:xfrm>
          <a:off x="0" y="0"/>
          <a:ext cx="0" cy="0"/>
          <a:chOff x="0" y="0"/>
          <a:chExt cx="0" cy="0"/>
        </a:xfrm>
      </p:grpSpPr>
      <p:sp>
        <p:nvSpPr>
          <p:cNvPr id="8" name="object 2"/>
          <p:cNvSpPr/>
          <p:nvPr userDrawn="1"/>
        </p:nvSpPr>
        <p:spPr>
          <a:xfrm>
            <a:off x="5684" y="0"/>
            <a:ext cx="9144000" cy="5143500"/>
          </a:xfrm>
          <a:custGeom>
            <a:avLst/>
            <a:gdLst/>
            <a:ahLst/>
            <a:cxnLst/>
            <a:rect l="l" t="t" r="r" b="b"/>
            <a:pathLst>
              <a:path w="13487400" h="7581900">
                <a:moveTo>
                  <a:pt x="0" y="7581900"/>
                </a:moveTo>
                <a:lnTo>
                  <a:pt x="13487400" y="7581900"/>
                </a:lnTo>
                <a:lnTo>
                  <a:pt x="13487400" y="0"/>
                </a:lnTo>
                <a:lnTo>
                  <a:pt x="0" y="0"/>
                </a:lnTo>
                <a:lnTo>
                  <a:pt x="0" y="7581900"/>
                </a:lnTo>
                <a:close/>
              </a:path>
            </a:pathLst>
          </a:custGeom>
          <a:solidFill>
            <a:srgbClr val="000000"/>
          </a:solidFill>
        </p:spPr>
        <p:txBody>
          <a:bodyPr wrap="square" lIns="0" tIns="0" rIns="0" bIns="0" rtlCol="0"/>
          <a:lstStyle/>
          <a:p>
            <a:endParaRPr/>
          </a:p>
        </p:txBody>
      </p:sp>
      <p:sp>
        <p:nvSpPr>
          <p:cNvPr id="9" name="object 3"/>
          <p:cNvSpPr/>
          <p:nvPr userDrawn="1"/>
        </p:nvSpPr>
        <p:spPr>
          <a:xfrm>
            <a:off x="0" y="2"/>
            <a:ext cx="9144000" cy="5143500"/>
          </a:xfrm>
          <a:custGeom>
            <a:avLst/>
            <a:gdLst/>
            <a:ahLst/>
            <a:cxnLst/>
            <a:rect l="l" t="t" r="r" b="b"/>
            <a:pathLst>
              <a:path w="13487400" h="7581900">
                <a:moveTo>
                  <a:pt x="12083732" y="0"/>
                </a:moveTo>
                <a:lnTo>
                  <a:pt x="3320440" y="0"/>
                </a:lnTo>
                <a:lnTo>
                  <a:pt x="0" y="826719"/>
                </a:lnTo>
                <a:lnTo>
                  <a:pt x="0" y="4931460"/>
                </a:lnTo>
                <a:lnTo>
                  <a:pt x="702690" y="7581900"/>
                </a:lnTo>
                <a:lnTo>
                  <a:pt x="11045558" y="7581900"/>
                </a:lnTo>
                <a:lnTo>
                  <a:pt x="13487400" y="6973925"/>
                </a:lnTo>
                <a:lnTo>
                  <a:pt x="13487400" y="5294325"/>
                </a:lnTo>
                <a:lnTo>
                  <a:pt x="12083732" y="0"/>
                </a:lnTo>
                <a:close/>
              </a:path>
            </a:pathLst>
          </a:custGeom>
          <a:solidFill>
            <a:srgbClr val="FFFFFF"/>
          </a:solidFill>
        </p:spPr>
        <p:txBody>
          <a:bodyPr wrap="square" lIns="0" tIns="0" rIns="0" bIns="0" rtlCol="0"/>
          <a:lstStyle/>
          <a:p>
            <a:endParaRPr/>
          </a:p>
        </p:txBody>
      </p:sp>
      <p:sp>
        <p:nvSpPr>
          <p:cNvPr id="2" name="Title 1"/>
          <p:cNvSpPr>
            <a:spLocks noGrp="1"/>
          </p:cNvSpPr>
          <p:nvPr>
            <p:ph type="ctrTitle"/>
          </p:nvPr>
        </p:nvSpPr>
        <p:spPr>
          <a:xfrm>
            <a:off x="482599" y="1597821"/>
            <a:ext cx="5998505" cy="1102519"/>
          </a:xfrm>
        </p:spPr>
        <p:txBody>
          <a:bodyPr lIns="90000" tIns="46800" rIns="90000" anchor="b"/>
          <a:lstStyle>
            <a:lvl1pPr>
              <a:lnSpc>
                <a:spcPct val="90000"/>
              </a:lnSpc>
              <a:defRPr sz="3700"/>
            </a:lvl1pPr>
          </a:lstStyle>
          <a:p>
            <a:r>
              <a:rPr lang="nl-NL"/>
              <a:t>Klik om stijl te bewerken</a:t>
            </a:r>
            <a:endParaRPr lang="en-US" dirty="0"/>
          </a:p>
        </p:txBody>
      </p:sp>
      <p:sp>
        <p:nvSpPr>
          <p:cNvPr id="3" name="Subtitle 2"/>
          <p:cNvSpPr>
            <a:spLocks noGrp="1"/>
          </p:cNvSpPr>
          <p:nvPr>
            <p:ph type="subTitle" idx="1"/>
          </p:nvPr>
        </p:nvSpPr>
        <p:spPr>
          <a:xfrm>
            <a:off x="482599" y="2740978"/>
            <a:ext cx="6018826" cy="1314450"/>
          </a:xfrm>
        </p:spPr>
        <p:txBody>
          <a:bodyPr lIns="90000" tIns="46800" rIns="90000">
            <a:normAutofit/>
          </a:bodyPr>
          <a:lstStyle>
            <a:lvl1pPr marL="0" indent="0" algn="l">
              <a:buNone/>
              <a:defRPr sz="1800">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Klikken om de ondertitelstijl van het model te bewerken</a:t>
            </a:r>
            <a:endParaRPr lang="en-US" dirty="0"/>
          </a:p>
        </p:txBody>
      </p:sp>
      <p:pic>
        <p:nvPicPr>
          <p:cNvPr id="12" name="Picture 11" descr="kdg-logo-horizontal.wmf"/>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95268" y="4223625"/>
            <a:ext cx="1766665" cy="403570"/>
          </a:xfrm>
          <a:prstGeom prst="rect">
            <a:avLst/>
          </a:prstGeom>
        </p:spPr>
      </p:pic>
    </p:spTree>
    <p:extLst>
      <p:ext uri="{BB962C8B-B14F-4D97-AF65-F5344CB8AC3E}">
        <p14:creationId xmlns:p14="http://schemas.microsoft.com/office/powerpoint/2010/main" val="1484619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en tekst">
    <p:spTree>
      <p:nvGrpSpPr>
        <p:cNvPr id="1" name=""/>
        <p:cNvGrpSpPr/>
        <p:nvPr/>
      </p:nvGrpSpPr>
      <p:grpSpPr>
        <a:xfrm>
          <a:off x="0" y="0"/>
          <a:ext cx="0" cy="0"/>
          <a:chOff x="0" y="0"/>
          <a:chExt cx="0" cy="0"/>
        </a:xfrm>
      </p:grpSpPr>
      <p:sp>
        <p:nvSpPr>
          <p:cNvPr id="8" name="Tijdelijke aanduiding voor inhoud 8"/>
          <p:cNvSpPr>
            <a:spLocks noGrp="1"/>
          </p:cNvSpPr>
          <p:nvPr>
            <p:ph sz="quarter" idx="13"/>
          </p:nvPr>
        </p:nvSpPr>
        <p:spPr>
          <a:xfrm>
            <a:off x="578946" y="1441566"/>
            <a:ext cx="8025501" cy="3156767"/>
          </a:xfrm>
        </p:spPr>
        <p:txBody>
          <a:bodyPr/>
          <a:lstStyle/>
          <a:p>
            <a:pPr lvl="0"/>
            <a:r>
              <a:rPr lang="nl-NL"/>
              <a:t>Tekststijl van het model bewerken
Tweede niveau
Derde niveau
Vierde niveau
Vijfde niveau</a:t>
            </a:r>
            <a:endParaRPr lang="nl-BE" dirty="0"/>
          </a:p>
        </p:txBody>
      </p:sp>
      <p:sp>
        <p:nvSpPr>
          <p:cNvPr id="7" name="Titel 6"/>
          <p:cNvSpPr>
            <a:spLocks noGrp="1"/>
          </p:cNvSpPr>
          <p:nvPr>
            <p:ph type="title"/>
          </p:nvPr>
        </p:nvSpPr>
        <p:spPr/>
        <p:txBody>
          <a:bodyPr/>
          <a:lstStyle/>
          <a:p>
            <a:r>
              <a:rPr lang="nl-NL"/>
              <a:t>Klik om stijl te bewerken</a:t>
            </a:r>
            <a:endParaRPr lang="nl-BE"/>
          </a:p>
        </p:txBody>
      </p:sp>
      <p:sp>
        <p:nvSpPr>
          <p:cNvPr id="21" name="Tijdelijke aanduiding voor datum 20"/>
          <p:cNvSpPr>
            <a:spLocks noGrp="1"/>
          </p:cNvSpPr>
          <p:nvPr>
            <p:ph type="dt" sz="half" idx="14"/>
          </p:nvPr>
        </p:nvSpPr>
        <p:spPr/>
        <p:txBody>
          <a:bodyPr/>
          <a:lstStyle/>
          <a:p>
            <a:fld id="{897DDD25-7475-44C6-982D-717E88736816}" type="datetime1">
              <a:rPr lang="nl-BE" smtClean="0"/>
              <a:pPr/>
              <a:t>14/04/2023</a:t>
            </a:fld>
            <a:r>
              <a:rPr lang="nl-BE"/>
              <a:t> |</a:t>
            </a:r>
            <a:endParaRPr lang="nl-BE" dirty="0"/>
          </a:p>
        </p:txBody>
      </p:sp>
      <p:sp>
        <p:nvSpPr>
          <p:cNvPr id="23" name="Tijdelijke aanduiding voor dianummer 22"/>
          <p:cNvSpPr>
            <a:spLocks noGrp="1"/>
          </p:cNvSpPr>
          <p:nvPr>
            <p:ph type="sldNum" sz="quarter" idx="16"/>
          </p:nvPr>
        </p:nvSpPr>
        <p:spPr/>
        <p:txBody>
          <a:bodyPr/>
          <a:lstStyle/>
          <a:p>
            <a:fld id="{BEC3A490-6A5A-46E7-A6DB-72A961DA6280}" type="slidenum">
              <a:rPr lang="nl-BE" smtClean="0"/>
              <a:pPr/>
              <a:t>‹nr.›</a:t>
            </a:fld>
            <a:endParaRPr lang="nl-BE" dirty="0"/>
          </a:p>
        </p:txBody>
      </p:sp>
    </p:spTree>
    <p:extLst>
      <p:ext uri="{BB962C8B-B14F-4D97-AF65-F5344CB8AC3E}">
        <p14:creationId xmlns:p14="http://schemas.microsoft.com/office/powerpoint/2010/main" val="1807218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Agenda">
    <p:bg>
      <p:bgPr>
        <a:solidFill>
          <a:schemeClr val="tx1"/>
        </a:solidFill>
        <a:effectLst/>
      </p:bgPr>
    </p:bg>
    <p:spTree>
      <p:nvGrpSpPr>
        <p:cNvPr id="1" name=""/>
        <p:cNvGrpSpPr/>
        <p:nvPr/>
      </p:nvGrpSpPr>
      <p:grpSpPr>
        <a:xfrm>
          <a:off x="0" y="0"/>
          <a:ext cx="0" cy="0"/>
          <a:chOff x="0" y="0"/>
          <a:chExt cx="0" cy="0"/>
        </a:xfrm>
      </p:grpSpPr>
      <p:sp>
        <p:nvSpPr>
          <p:cNvPr id="8" name="Text Placeholder 2"/>
          <p:cNvSpPr>
            <a:spLocks noGrp="1"/>
          </p:cNvSpPr>
          <p:nvPr>
            <p:ph idx="10"/>
          </p:nvPr>
        </p:nvSpPr>
        <p:spPr>
          <a:xfrm>
            <a:off x="578948" y="1422735"/>
            <a:ext cx="8025500" cy="3045226"/>
          </a:xfrm>
          <a:prstGeom prst="rect">
            <a:avLst/>
          </a:prstGeom>
        </p:spPr>
        <p:txBody>
          <a:bodyPr vert="horz" lIns="0" tIns="0" rIns="0" bIns="45720" rtlCol="0">
            <a:noAutofit/>
          </a:bodyPr>
          <a:lstStyle>
            <a:lvl1pPr marL="342900" indent="-342900">
              <a:buFont typeface="+mj-lt"/>
              <a:buAutoNum type="arabicPeriod"/>
              <a:defRPr>
                <a:solidFill>
                  <a:schemeClr val="bg1"/>
                </a:solidFill>
              </a:defRPr>
            </a:lvl1pPr>
            <a:lvl2pPr marL="538163" indent="-179388">
              <a:defRPr>
                <a:solidFill>
                  <a:schemeClr val="bg1"/>
                </a:solidFill>
              </a:defRPr>
            </a:lvl2pPr>
            <a:lvl3pPr marL="811213" indent="-177800">
              <a:defRPr>
                <a:solidFill>
                  <a:schemeClr val="bg1"/>
                </a:solidFill>
              </a:defRPr>
            </a:lvl3pPr>
            <a:lvl4pPr>
              <a:defRPr>
                <a:solidFill>
                  <a:schemeClr val="bg1"/>
                </a:solidFill>
              </a:defRPr>
            </a:lvl4pPr>
            <a:lvl5pPr>
              <a:defRPr>
                <a:solidFill>
                  <a:schemeClr val="bg1"/>
                </a:solidFill>
              </a:defRPr>
            </a:lvl5pPr>
          </a:lstStyle>
          <a:p>
            <a:pPr lvl="0"/>
            <a:r>
              <a:rPr lang="nl-NL"/>
              <a:t>Tekststijl van het model bewerken
Tweede niveau
Derde niveau
Vierde niveau
Vijfde niveau</a:t>
            </a:r>
          </a:p>
        </p:txBody>
      </p:sp>
      <p:sp>
        <p:nvSpPr>
          <p:cNvPr id="13" name="Tijdelijke aanduiding voor tekst 12"/>
          <p:cNvSpPr>
            <a:spLocks noGrp="1"/>
          </p:cNvSpPr>
          <p:nvPr>
            <p:ph type="body" sz="quarter" idx="11" hasCustomPrompt="1"/>
          </p:nvPr>
        </p:nvSpPr>
        <p:spPr>
          <a:xfrm>
            <a:off x="578946" y="407608"/>
            <a:ext cx="8025502" cy="856800"/>
          </a:xfrm>
        </p:spPr>
        <p:txBody>
          <a:bodyPr/>
          <a:lstStyle>
            <a:lvl1pPr marL="0" indent="0">
              <a:buNone/>
              <a:defRPr sz="2100" b="1">
                <a:solidFill>
                  <a:schemeClr val="bg1"/>
                </a:solidFill>
                <a:latin typeface="+mj-lt"/>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stStyle>
          <a:p>
            <a:pPr lvl="0"/>
            <a:r>
              <a:rPr lang="nl-NL" dirty="0"/>
              <a:t>Agenda</a:t>
            </a:r>
            <a:endParaRPr lang="nl-BE" dirty="0"/>
          </a:p>
        </p:txBody>
      </p:sp>
      <p:sp>
        <p:nvSpPr>
          <p:cNvPr id="11" name="Tijdelijke aanduiding voor datum 10"/>
          <p:cNvSpPr>
            <a:spLocks noGrp="1"/>
          </p:cNvSpPr>
          <p:nvPr>
            <p:ph type="dt" sz="half" idx="12"/>
          </p:nvPr>
        </p:nvSpPr>
        <p:spPr/>
        <p:txBody>
          <a:bodyPr/>
          <a:lstStyle/>
          <a:p>
            <a:fld id="{897DDD25-7475-44C6-982D-717E88736816}" type="datetime1">
              <a:rPr lang="nl-BE" smtClean="0"/>
              <a:pPr/>
              <a:t>14/04/2023</a:t>
            </a:fld>
            <a:r>
              <a:rPr lang="nl-BE"/>
              <a:t> |</a:t>
            </a:r>
            <a:endParaRPr lang="nl-BE" dirty="0"/>
          </a:p>
        </p:txBody>
      </p:sp>
      <p:sp>
        <p:nvSpPr>
          <p:cNvPr id="14" name="Tijdelijke aanduiding voor dianummer 13"/>
          <p:cNvSpPr>
            <a:spLocks noGrp="1"/>
          </p:cNvSpPr>
          <p:nvPr>
            <p:ph type="sldNum" sz="quarter" idx="14"/>
          </p:nvPr>
        </p:nvSpPr>
        <p:spPr/>
        <p:txBody>
          <a:bodyPr/>
          <a:lstStyle>
            <a:lvl1pPr>
              <a:defRPr>
                <a:solidFill>
                  <a:schemeClr val="bg1"/>
                </a:solidFill>
              </a:defRPr>
            </a:lvl1pPr>
          </a:lstStyle>
          <a:p>
            <a:fld id="{BEC3A490-6A5A-46E7-A6DB-72A961DA6280}" type="slidenum">
              <a:rPr lang="nl-BE" smtClean="0"/>
              <a:pPr/>
              <a:t>‹nr.›</a:t>
            </a:fld>
            <a:endParaRPr lang="nl-BE" dirty="0"/>
          </a:p>
        </p:txBody>
      </p:sp>
      <p:pic>
        <p:nvPicPr>
          <p:cNvPr id="2" name="Afbeelding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413095"/>
            <a:ext cx="801835" cy="732110"/>
          </a:xfrm>
          <a:prstGeom prst="rect">
            <a:avLst/>
          </a:prstGeom>
        </p:spPr>
      </p:pic>
    </p:spTree>
    <p:extLst>
      <p:ext uri="{BB962C8B-B14F-4D97-AF65-F5344CB8AC3E}">
        <p14:creationId xmlns:p14="http://schemas.microsoft.com/office/powerpoint/2010/main" val="17189749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eeg scherm">
    <p:spTree>
      <p:nvGrpSpPr>
        <p:cNvPr id="1" name=""/>
        <p:cNvGrpSpPr/>
        <p:nvPr/>
      </p:nvGrpSpPr>
      <p:grpSpPr>
        <a:xfrm>
          <a:off x="0" y="0"/>
          <a:ext cx="0" cy="0"/>
          <a:chOff x="0" y="0"/>
          <a:chExt cx="0" cy="0"/>
        </a:xfrm>
      </p:grpSpPr>
      <p:sp>
        <p:nvSpPr>
          <p:cNvPr id="9" name="Tijdelijke aanduiding voor datum 8"/>
          <p:cNvSpPr>
            <a:spLocks noGrp="1"/>
          </p:cNvSpPr>
          <p:nvPr>
            <p:ph type="dt" sz="half" idx="10"/>
          </p:nvPr>
        </p:nvSpPr>
        <p:spPr/>
        <p:txBody>
          <a:bodyPr/>
          <a:lstStyle/>
          <a:p>
            <a:fld id="{897DDD25-7475-44C6-982D-717E88736816}" type="datetime1">
              <a:rPr lang="nl-BE" smtClean="0"/>
              <a:pPr/>
              <a:t>14/04/2023</a:t>
            </a:fld>
            <a:r>
              <a:rPr lang="nl-BE"/>
              <a:t> |</a:t>
            </a:r>
            <a:endParaRPr lang="nl-BE" dirty="0"/>
          </a:p>
        </p:txBody>
      </p:sp>
      <p:sp>
        <p:nvSpPr>
          <p:cNvPr id="11" name="Tijdelijke aanduiding voor dianummer 10"/>
          <p:cNvSpPr>
            <a:spLocks noGrp="1"/>
          </p:cNvSpPr>
          <p:nvPr>
            <p:ph type="sldNum" sz="quarter" idx="12"/>
          </p:nvPr>
        </p:nvSpPr>
        <p:spPr/>
        <p:txBody>
          <a:bodyPr/>
          <a:lstStyle/>
          <a:p>
            <a:fld id="{BEC3A490-6A5A-46E7-A6DB-72A961DA6280}" type="slidenum">
              <a:rPr lang="nl-BE" smtClean="0"/>
              <a:pPr/>
              <a:t>‹nr.›</a:t>
            </a:fld>
            <a:endParaRPr lang="nl-BE" dirty="0"/>
          </a:p>
        </p:txBody>
      </p:sp>
    </p:spTree>
    <p:extLst>
      <p:ext uri="{BB962C8B-B14F-4D97-AF65-F5344CB8AC3E}">
        <p14:creationId xmlns:p14="http://schemas.microsoft.com/office/powerpoint/2010/main" val="3300870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en tekst met icoon in de marge">
    <p:spTree>
      <p:nvGrpSpPr>
        <p:cNvPr id="1" name=""/>
        <p:cNvGrpSpPr/>
        <p:nvPr/>
      </p:nvGrpSpPr>
      <p:grpSpPr>
        <a:xfrm>
          <a:off x="0" y="0"/>
          <a:ext cx="0" cy="0"/>
          <a:chOff x="0" y="0"/>
          <a:chExt cx="0" cy="0"/>
        </a:xfrm>
      </p:grpSpPr>
      <p:sp>
        <p:nvSpPr>
          <p:cNvPr id="3" name="Content Placeholder 2"/>
          <p:cNvSpPr>
            <a:spLocks noGrp="1"/>
          </p:cNvSpPr>
          <p:nvPr>
            <p:ph idx="1"/>
          </p:nvPr>
        </p:nvSpPr>
        <p:spPr>
          <a:xfrm>
            <a:off x="562589" y="1422735"/>
            <a:ext cx="8041859" cy="1855957"/>
          </a:xfrm>
          <a:ln w="28575">
            <a:solidFill>
              <a:schemeClr val="accent1"/>
            </a:solidFill>
          </a:ln>
        </p:spPr>
        <p:txBody>
          <a:bodyPr wrap="square" lIns="1080000" tIns="46800" rIns="90000">
            <a:spAutoFit/>
          </a:bodyPr>
          <a:lstStyle>
            <a:lvl1pPr marL="180975" indent="-180975">
              <a:buFont typeface="Arial" panose="020B0604020202020204" pitchFamily="34" charset="0"/>
              <a:buChar char="•"/>
              <a:defRPr b="0"/>
            </a:lvl1pPr>
            <a:lvl2pPr marL="357188" indent="-179388">
              <a:buFont typeface="Arial"/>
              <a:buChar char="•"/>
              <a:defRPr/>
            </a:lvl2pPr>
            <a:lvl3pPr marL="534988" indent="-177800">
              <a:buFont typeface="Lucida Grande"/>
              <a:buChar char="-"/>
              <a:defRPr/>
            </a:lvl3pPr>
            <a:lvl5pPr>
              <a:defRPr/>
            </a:lvl5pPr>
          </a:lstStyle>
          <a:p>
            <a:pPr lvl="0"/>
            <a:r>
              <a:rPr lang="nl-NL"/>
              <a:t>Tekststijl van het model bewerken
Tweede niveau
Derde niveau
Vierde niveau
Vijfde niveau</a:t>
            </a:r>
            <a:endParaRPr lang="en-US" dirty="0"/>
          </a:p>
        </p:txBody>
      </p:sp>
      <p:sp>
        <p:nvSpPr>
          <p:cNvPr id="8" name="Tijdelijke aanduiding voor afbeelding 6"/>
          <p:cNvSpPr>
            <a:spLocks noGrp="1"/>
          </p:cNvSpPr>
          <p:nvPr>
            <p:ph type="pic" sz="quarter" idx="10"/>
          </p:nvPr>
        </p:nvSpPr>
        <p:spPr>
          <a:xfrm>
            <a:off x="609376" y="1459780"/>
            <a:ext cx="867600" cy="720000"/>
          </a:xfrm>
        </p:spPr>
        <p:txBody>
          <a:bodyPr/>
          <a:lstStyle>
            <a:lvl1pPr marL="0" indent="0">
              <a:buNone/>
              <a:defRPr sz="1100"/>
            </a:lvl1pPr>
          </a:lstStyle>
          <a:p>
            <a:r>
              <a:rPr lang="nl-NL"/>
              <a:t>Klik op het pictogram als u een afbeelding wilt toevoegen</a:t>
            </a:r>
            <a:endParaRPr lang="nl-BE" dirty="0"/>
          </a:p>
        </p:txBody>
      </p:sp>
      <p:sp>
        <p:nvSpPr>
          <p:cNvPr id="9" name="Titel 8"/>
          <p:cNvSpPr>
            <a:spLocks noGrp="1"/>
          </p:cNvSpPr>
          <p:nvPr>
            <p:ph type="title"/>
          </p:nvPr>
        </p:nvSpPr>
        <p:spPr/>
        <p:txBody>
          <a:bodyPr/>
          <a:lstStyle/>
          <a:p>
            <a:r>
              <a:rPr lang="nl-NL"/>
              <a:t>Klik om stijl te bewerken</a:t>
            </a:r>
            <a:endParaRPr lang="nl-BE"/>
          </a:p>
        </p:txBody>
      </p:sp>
      <p:sp>
        <p:nvSpPr>
          <p:cNvPr id="13" name="Tijdelijke aanduiding voor datum 12"/>
          <p:cNvSpPr>
            <a:spLocks noGrp="1"/>
          </p:cNvSpPr>
          <p:nvPr>
            <p:ph type="dt" sz="half" idx="11"/>
          </p:nvPr>
        </p:nvSpPr>
        <p:spPr/>
        <p:txBody>
          <a:bodyPr/>
          <a:lstStyle/>
          <a:p>
            <a:fld id="{897DDD25-7475-44C6-982D-717E88736816}" type="datetime1">
              <a:rPr lang="nl-BE" smtClean="0"/>
              <a:pPr/>
              <a:t>14/04/2023</a:t>
            </a:fld>
            <a:r>
              <a:rPr lang="nl-BE"/>
              <a:t> |</a:t>
            </a:r>
            <a:endParaRPr lang="nl-BE" dirty="0"/>
          </a:p>
        </p:txBody>
      </p:sp>
      <p:sp>
        <p:nvSpPr>
          <p:cNvPr id="15" name="Tijdelijke aanduiding voor dianummer 14"/>
          <p:cNvSpPr>
            <a:spLocks noGrp="1"/>
          </p:cNvSpPr>
          <p:nvPr>
            <p:ph type="sldNum" sz="quarter" idx="13"/>
          </p:nvPr>
        </p:nvSpPr>
        <p:spPr/>
        <p:txBody>
          <a:bodyPr/>
          <a:lstStyle/>
          <a:p>
            <a:fld id="{BEC3A490-6A5A-46E7-A6DB-72A961DA6280}" type="slidenum">
              <a:rPr lang="nl-BE" smtClean="0"/>
              <a:pPr/>
              <a:t>‹nr.›</a:t>
            </a:fld>
            <a:endParaRPr lang="nl-BE" dirty="0"/>
          </a:p>
        </p:txBody>
      </p:sp>
    </p:spTree>
    <p:extLst>
      <p:ext uri="{BB962C8B-B14F-4D97-AF65-F5344CB8AC3E}">
        <p14:creationId xmlns:p14="http://schemas.microsoft.com/office/powerpoint/2010/main" val="1981577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en tekst - gekleurd vlak">
    <p:spTree>
      <p:nvGrpSpPr>
        <p:cNvPr id="1" name=""/>
        <p:cNvGrpSpPr/>
        <p:nvPr/>
      </p:nvGrpSpPr>
      <p:grpSpPr>
        <a:xfrm>
          <a:off x="0" y="0"/>
          <a:ext cx="0" cy="0"/>
          <a:chOff x="0" y="0"/>
          <a:chExt cx="0" cy="0"/>
        </a:xfrm>
      </p:grpSpPr>
      <p:sp>
        <p:nvSpPr>
          <p:cNvPr id="2" name="Title 1"/>
          <p:cNvSpPr>
            <a:spLocks noGrp="1"/>
          </p:cNvSpPr>
          <p:nvPr>
            <p:ph type="title"/>
          </p:nvPr>
        </p:nvSpPr>
        <p:spPr>
          <a:xfrm>
            <a:off x="578948" y="407158"/>
            <a:ext cx="8025500" cy="857250"/>
          </a:xfrm>
        </p:spPr>
        <p:txBody>
          <a:bodyPr/>
          <a:lstStyle/>
          <a:p>
            <a:r>
              <a:rPr lang="nl-NL"/>
              <a:t>Klik om stijl te bewerken</a:t>
            </a:r>
            <a:endParaRPr lang="en-US"/>
          </a:p>
        </p:txBody>
      </p:sp>
      <p:sp>
        <p:nvSpPr>
          <p:cNvPr id="9" name="Text Placeholder 8"/>
          <p:cNvSpPr>
            <a:spLocks noGrp="1"/>
          </p:cNvSpPr>
          <p:nvPr>
            <p:ph type="body" sz="quarter" idx="13"/>
          </p:nvPr>
        </p:nvSpPr>
        <p:spPr bwMode="ltGray">
          <a:xfrm>
            <a:off x="6004123" y="1422734"/>
            <a:ext cx="2600325" cy="3154737"/>
          </a:xfrm>
          <a:solidFill>
            <a:schemeClr val="accent1"/>
          </a:solidFill>
        </p:spPr>
        <p:txBody>
          <a:bodyPr lIns="180000" tIns="234000" rIns="144000" bIns="234000"/>
          <a:lstStyle>
            <a:lvl1pPr marL="0" indent="0">
              <a:buNone/>
              <a:defRPr sz="1300" b="1">
                <a:solidFill>
                  <a:schemeClr val="bg1"/>
                </a:solidFill>
              </a:defRPr>
            </a:lvl1pPr>
            <a:lvl2pPr marL="0" indent="0">
              <a:buFontTx/>
              <a:buNone/>
              <a:defRPr sz="1100">
                <a:solidFill>
                  <a:schemeClr val="bg1"/>
                </a:solidFill>
              </a:defRPr>
            </a:lvl2pPr>
            <a:lvl3pPr marL="357188" indent="0">
              <a:buFontTx/>
              <a:buNone/>
              <a:defRPr>
                <a:solidFill>
                  <a:schemeClr val="bg1"/>
                </a:solidFill>
              </a:defRPr>
            </a:lvl3pPr>
            <a:lvl4pPr marL="534987" indent="0">
              <a:buFontTx/>
              <a:buNone/>
              <a:defRPr>
                <a:solidFill>
                  <a:schemeClr val="bg1"/>
                </a:solidFill>
              </a:defRPr>
            </a:lvl4pPr>
            <a:lvl5pPr marL="720725" indent="0">
              <a:buFontTx/>
              <a:buNone/>
              <a:defRPr>
                <a:solidFill>
                  <a:schemeClr val="bg1"/>
                </a:solidFill>
              </a:defRPr>
            </a:lvl5pPr>
          </a:lstStyle>
          <a:p>
            <a:pPr lvl="0"/>
            <a:r>
              <a:rPr lang="nl-NL"/>
              <a:t>Tekststijl van het model bewerken
Tweede niveau
Derde niveau
Vierde niveau
Vijfde niveau</a:t>
            </a:r>
          </a:p>
        </p:txBody>
      </p:sp>
      <p:sp>
        <p:nvSpPr>
          <p:cNvPr id="10" name="Tijdelijke aanduiding voor inhoud 8"/>
          <p:cNvSpPr>
            <a:spLocks noGrp="1"/>
          </p:cNvSpPr>
          <p:nvPr>
            <p:ph sz="quarter" idx="15"/>
          </p:nvPr>
        </p:nvSpPr>
        <p:spPr>
          <a:xfrm>
            <a:off x="578946" y="1420704"/>
            <a:ext cx="5001165" cy="3156767"/>
          </a:xfrm>
        </p:spPr>
        <p:txBody>
          <a:bodyPr/>
          <a:lstStyle/>
          <a:p>
            <a:pPr lvl="0"/>
            <a:r>
              <a:rPr lang="nl-NL"/>
              <a:t>Tekststijl van het model bewerken
Tweede niveau
Derde niveau
Vierde niveau
Vijfde niveau</a:t>
            </a:r>
            <a:endParaRPr lang="nl-BE" dirty="0"/>
          </a:p>
        </p:txBody>
      </p:sp>
      <p:sp>
        <p:nvSpPr>
          <p:cNvPr id="12" name="Tijdelijke aanduiding voor datum 11"/>
          <p:cNvSpPr>
            <a:spLocks noGrp="1"/>
          </p:cNvSpPr>
          <p:nvPr>
            <p:ph type="dt" sz="half" idx="16"/>
          </p:nvPr>
        </p:nvSpPr>
        <p:spPr/>
        <p:txBody>
          <a:bodyPr/>
          <a:lstStyle/>
          <a:p>
            <a:fld id="{897DDD25-7475-44C6-982D-717E88736816}" type="datetime1">
              <a:rPr lang="nl-BE" smtClean="0"/>
              <a:pPr/>
              <a:t>14/04/2023</a:t>
            </a:fld>
            <a:r>
              <a:rPr lang="nl-BE"/>
              <a:t> |</a:t>
            </a:r>
            <a:endParaRPr lang="nl-BE" dirty="0"/>
          </a:p>
        </p:txBody>
      </p:sp>
      <p:sp>
        <p:nvSpPr>
          <p:cNvPr id="14" name="Tijdelijke aanduiding voor dianummer 13"/>
          <p:cNvSpPr>
            <a:spLocks noGrp="1"/>
          </p:cNvSpPr>
          <p:nvPr>
            <p:ph type="sldNum" sz="quarter" idx="18"/>
          </p:nvPr>
        </p:nvSpPr>
        <p:spPr/>
        <p:txBody>
          <a:bodyPr/>
          <a:lstStyle/>
          <a:p>
            <a:fld id="{BEC3A490-6A5A-46E7-A6DB-72A961DA6280}" type="slidenum">
              <a:rPr lang="nl-BE" smtClean="0"/>
              <a:pPr/>
              <a:t>‹nr.›</a:t>
            </a:fld>
            <a:endParaRPr lang="nl-BE" dirty="0"/>
          </a:p>
        </p:txBody>
      </p:sp>
    </p:spTree>
    <p:extLst>
      <p:ext uri="{BB962C8B-B14F-4D97-AF65-F5344CB8AC3E}">
        <p14:creationId xmlns:p14="http://schemas.microsoft.com/office/powerpoint/2010/main" val="824161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en twee kolommen">
    <p:spTree>
      <p:nvGrpSpPr>
        <p:cNvPr id="1" name=""/>
        <p:cNvGrpSpPr/>
        <p:nvPr/>
      </p:nvGrpSpPr>
      <p:grpSpPr>
        <a:xfrm>
          <a:off x="0" y="0"/>
          <a:ext cx="0" cy="0"/>
          <a:chOff x="0" y="0"/>
          <a:chExt cx="0" cy="0"/>
        </a:xfrm>
      </p:grpSpPr>
      <p:sp>
        <p:nvSpPr>
          <p:cNvPr id="2" name="Title 1"/>
          <p:cNvSpPr>
            <a:spLocks noGrp="1"/>
          </p:cNvSpPr>
          <p:nvPr>
            <p:ph type="title"/>
          </p:nvPr>
        </p:nvSpPr>
        <p:spPr>
          <a:xfrm>
            <a:off x="578948" y="407158"/>
            <a:ext cx="8025500" cy="857250"/>
          </a:xfrm>
        </p:spPr>
        <p:txBody>
          <a:bodyPr/>
          <a:lstStyle/>
          <a:p>
            <a:r>
              <a:rPr lang="nl-NL"/>
              <a:t>Klik om stijl te bewerken</a:t>
            </a:r>
            <a:endParaRPr lang="en-US"/>
          </a:p>
        </p:txBody>
      </p:sp>
      <p:sp>
        <p:nvSpPr>
          <p:cNvPr id="9" name="Tijdelijke aanduiding voor inhoud 8"/>
          <p:cNvSpPr>
            <a:spLocks noGrp="1"/>
          </p:cNvSpPr>
          <p:nvPr>
            <p:ph sz="quarter" idx="13"/>
          </p:nvPr>
        </p:nvSpPr>
        <p:spPr>
          <a:xfrm>
            <a:off x="578947" y="1441566"/>
            <a:ext cx="3866400" cy="3156767"/>
          </a:xfrm>
        </p:spPr>
        <p:txBody>
          <a:bodyPr/>
          <a:lstStyle/>
          <a:p>
            <a:pPr lvl="0"/>
            <a:r>
              <a:rPr lang="nl-NL"/>
              <a:t>Tekststijl van het model bewerken
Tweede niveau
Derde niveau
Vierde niveau
Vijfde niveau</a:t>
            </a:r>
            <a:endParaRPr lang="nl-BE" dirty="0"/>
          </a:p>
        </p:txBody>
      </p:sp>
      <p:sp>
        <p:nvSpPr>
          <p:cNvPr id="11" name="Tijdelijke aanduiding voor inhoud 8"/>
          <p:cNvSpPr>
            <a:spLocks noGrp="1"/>
          </p:cNvSpPr>
          <p:nvPr>
            <p:ph sz="quarter" idx="14"/>
          </p:nvPr>
        </p:nvSpPr>
        <p:spPr>
          <a:xfrm>
            <a:off x="4738048" y="1441566"/>
            <a:ext cx="3866400" cy="3156767"/>
          </a:xfrm>
        </p:spPr>
        <p:txBody>
          <a:bodyPr/>
          <a:lstStyle/>
          <a:p>
            <a:pPr lvl="0"/>
            <a:r>
              <a:rPr lang="nl-NL"/>
              <a:t>Tekststijl van het model bewerken
Tweede niveau
Derde niveau
Vierde niveau
Vijfde niveau</a:t>
            </a:r>
            <a:endParaRPr lang="nl-BE"/>
          </a:p>
        </p:txBody>
      </p:sp>
      <p:sp>
        <p:nvSpPr>
          <p:cNvPr id="12" name="Tijdelijke aanduiding voor datum 11"/>
          <p:cNvSpPr>
            <a:spLocks noGrp="1"/>
          </p:cNvSpPr>
          <p:nvPr>
            <p:ph type="dt" sz="half" idx="15"/>
          </p:nvPr>
        </p:nvSpPr>
        <p:spPr/>
        <p:txBody>
          <a:bodyPr/>
          <a:lstStyle/>
          <a:p>
            <a:fld id="{897DDD25-7475-44C6-982D-717E88736816}" type="datetime1">
              <a:rPr lang="nl-BE" smtClean="0"/>
              <a:pPr/>
              <a:t>14/04/2023</a:t>
            </a:fld>
            <a:r>
              <a:rPr lang="nl-BE"/>
              <a:t> |</a:t>
            </a:r>
            <a:endParaRPr lang="nl-BE" dirty="0"/>
          </a:p>
        </p:txBody>
      </p:sp>
      <p:sp>
        <p:nvSpPr>
          <p:cNvPr id="14" name="Tijdelijke aanduiding voor dianummer 13"/>
          <p:cNvSpPr>
            <a:spLocks noGrp="1"/>
          </p:cNvSpPr>
          <p:nvPr>
            <p:ph type="sldNum" sz="quarter" idx="17"/>
          </p:nvPr>
        </p:nvSpPr>
        <p:spPr/>
        <p:txBody>
          <a:bodyPr/>
          <a:lstStyle/>
          <a:p>
            <a:fld id="{BEC3A490-6A5A-46E7-A6DB-72A961DA6280}" type="slidenum">
              <a:rPr lang="nl-BE" smtClean="0"/>
              <a:pPr/>
              <a:t>‹nr.›</a:t>
            </a:fld>
            <a:endParaRPr lang="nl-BE" dirty="0"/>
          </a:p>
        </p:txBody>
      </p:sp>
    </p:spTree>
    <p:extLst>
      <p:ext uri="{BB962C8B-B14F-4D97-AF65-F5344CB8AC3E}">
        <p14:creationId xmlns:p14="http://schemas.microsoft.com/office/powerpoint/2010/main" val="3499096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 en 3 kolommen">
    <p:spTree>
      <p:nvGrpSpPr>
        <p:cNvPr id="1" name=""/>
        <p:cNvGrpSpPr/>
        <p:nvPr/>
      </p:nvGrpSpPr>
      <p:grpSpPr>
        <a:xfrm>
          <a:off x="0" y="0"/>
          <a:ext cx="0" cy="0"/>
          <a:chOff x="0" y="0"/>
          <a:chExt cx="0" cy="0"/>
        </a:xfrm>
      </p:grpSpPr>
      <p:sp>
        <p:nvSpPr>
          <p:cNvPr id="8" name="Tijdelijke aanduiding voor inhoud 8"/>
          <p:cNvSpPr>
            <a:spLocks noGrp="1"/>
          </p:cNvSpPr>
          <p:nvPr>
            <p:ph sz="quarter" idx="16"/>
          </p:nvPr>
        </p:nvSpPr>
        <p:spPr>
          <a:xfrm>
            <a:off x="578947" y="1441566"/>
            <a:ext cx="2520000" cy="3156767"/>
          </a:xfrm>
        </p:spPr>
        <p:txBody>
          <a:bodyPr/>
          <a:lstStyle/>
          <a:p>
            <a:pPr lvl="0"/>
            <a:r>
              <a:rPr lang="nl-NL"/>
              <a:t>Tekststijl van het model bewerken
Tweede niveau
Derde niveau
Vierde niveau
Vijfde niveau</a:t>
            </a:r>
            <a:endParaRPr lang="nl-BE" dirty="0"/>
          </a:p>
        </p:txBody>
      </p:sp>
      <p:sp>
        <p:nvSpPr>
          <p:cNvPr id="9" name="Tijdelijke aanduiding voor inhoud 8"/>
          <p:cNvSpPr>
            <a:spLocks noGrp="1"/>
          </p:cNvSpPr>
          <p:nvPr>
            <p:ph sz="quarter" idx="17"/>
          </p:nvPr>
        </p:nvSpPr>
        <p:spPr>
          <a:xfrm>
            <a:off x="3331697" y="1441566"/>
            <a:ext cx="2520000" cy="3156767"/>
          </a:xfrm>
        </p:spPr>
        <p:txBody>
          <a:bodyPr/>
          <a:lstStyle/>
          <a:p>
            <a:pPr lvl="0"/>
            <a:r>
              <a:rPr lang="nl-NL"/>
              <a:t>Tekststijl van het model bewerken
Tweede niveau
Derde niveau
Vierde niveau
Vijfde niveau</a:t>
            </a:r>
            <a:endParaRPr lang="nl-BE" dirty="0"/>
          </a:p>
        </p:txBody>
      </p:sp>
      <p:sp>
        <p:nvSpPr>
          <p:cNvPr id="10" name="Tijdelijke aanduiding voor inhoud 8"/>
          <p:cNvSpPr>
            <a:spLocks noGrp="1"/>
          </p:cNvSpPr>
          <p:nvPr>
            <p:ph sz="quarter" idx="18"/>
          </p:nvPr>
        </p:nvSpPr>
        <p:spPr>
          <a:xfrm>
            <a:off x="6084448" y="1441566"/>
            <a:ext cx="2520000" cy="3156767"/>
          </a:xfrm>
        </p:spPr>
        <p:txBody>
          <a:bodyPr/>
          <a:lstStyle/>
          <a:p>
            <a:pPr lvl="0"/>
            <a:r>
              <a:rPr lang="nl-NL"/>
              <a:t>Tekststijl van het model bewerken
Tweede niveau
Derde niveau
Vierde niveau
Vijfde niveau</a:t>
            </a:r>
            <a:endParaRPr lang="nl-BE" dirty="0"/>
          </a:p>
        </p:txBody>
      </p:sp>
      <p:sp>
        <p:nvSpPr>
          <p:cNvPr id="6" name="Titel 5"/>
          <p:cNvSpPr>
            <a:spLocks noGrp="1"/>
          </p:cNvSpPr>
          <p:nvPr>
            <p:ph type="title"/>
          </p:nvPr>
        </p:nvSpPr>
        <p:spPr>
          <a:xfrm>
            <a:off x="578948" y="407158"/>
            <a:ext cx="8025500" cy="857250"/>
          </a:xfrm>
        </p:spPr>
        <p:txBody>
          <a:bodyPr/>
          <a:lstStyle/>
          <a:p>
            <a:r>
              <a:rPr lang="nl-NL"/>
              <a:t>Klik om stijl te bewerken</a:t>
            </a:r>
            <a:endParaRPr lang="nl-BE"/>
          </a:p>
        </p:txBody>
      </p:sp>
      <p:sp>
        <p:nvSpPr>
          <p:cNvPr id="14" name="Tijdelijke aanduiding voor datum 13"/>
          <p:cNvSpPr>
            <a:spLocks noGrp="1"/>
          </p:cNvSpPr>
          <p:nvPr>
            <p:ph type="dt" sz="half" idx="19"/>
          </p:nvPr>
        </p:nvSpPr>
        <p:spPr/>
        <p:txBody>
          <a:bodyPr/>
          <a:lstStyle/>
          <a:p>
            <a:fld id="{897DDD25-7475-44C6-982D-717E88736816}" type="datetime1">
              <a:rPr lang="nl-BE" smtClean="0"/>
              <a:pPr/>
              <a:t>14/04/2023</a:t>
            </a:fld>
            <a:r>
              <a:rPr lang="nl-BE"/>
              <a:t> |</a:t>
            </a:r>
            <a:endParaRPr lang="nl-BE" dirty="0"/>
          </a:p>
        </p:txBody>
      </p:sp>
      <p:sp>
        <p:nvSpPr>
          <p:cNvPr id="16" name="Tijdelijke aanduiding voor dianummer 15"/>
          <p:cNvSpPr>
            <a:spLocks noGrp="1"/>
          </p:cNvSpPr>
          <p:nvPr>
            <p:ph type="sldNum" sz="quarter" idx="21"/>
          </p:nvPr>
        </p:nvSpPr>
        <p:spPr/>
        <p:txBody>
          <a:bodyPr/>
          <a:lstStyle/>
          <a:p>
            <a:fld id="{BEC3A490-6A5A-46E7-A6DB-72A961DA6280}" type="slidenum">
              <a:rPr lang="nl-BE" smtClean="0"/>
              <a:pPr/>
              <a:t>‹nr.›</a:t>
            </a:fld>
            <a:endParaRPr lang="nl-BE" dirty="0"/>
          </a:p>
        </p:txBody>
      </p:sp>
    </p:spTree>
    <p:extLst>
      <p:ext uri="{BB962C8B-B14F-4D97-AF65-F5344CB8AC3E}">
        <p14:creationId xmlns:p14="http://schemas.microsoft.com/office/powerpoint/2010/main" val="19019785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Quote - Zwar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06544" y="654245"/>
            <a:ext cx="5007795" cy="3415314"/>
          </a:xfrm>
        </p:spPr>
        <p:txBody>
          <a:bodyPr>
            <a:normAutofit/>
          </a:bodyPr>
          <a:lstStyle>
            <a:lvl1pPr>
              <a:defRPr sz="2800">
                <a:solidFill>
                  <a:srgbClr val="FFFFFF"/>
                </a:solidFill>
              </a:defRPr>
            </a:lvl1pPr>
          </a:lstStyle>
          <a:p>
            <a:r>
              <a:rPr lang="nl-BE" dirty="0"/>
              <a:t>Quote</a:t>
            </a:r>
            <a:endParaRPr lang="en-US" dirty="0"/>
          </a:p>
        </p:txBody>
      </p:sp>
      <p:sp>
        <p:nvSpPr>
          <p:cNvPr id="4" name="Tijdelijke aanduiding voor tekst 3"/>
          <p:cNvSpPr>
            <a:spLocks noGrp="1"/>
          </p:cNvSpPr>
          <p:nvPr>
            <p:ph type="body" sz="quarter" idx="10" hasCustomPrompt="1"/>
          </p:nvPr>
        </p:nvSpPr>
        <p:spPr>
          <a:xfrm>
            <a:off x="706543" y="4157325"/>
            <a:ext cx="5007796" cy="294730"/>
          </a:xfrm>
        </p:spPr>
        <p:txBody>
          <a:bodyPr>
            <a:normAutofit/>
          </a:bodyPr>
          <a:lstStyle>
            <a:lvl1pPr marL="0" indent="0" algn="r">
              <a:buNone/>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dirty="0"/>
              <a:t>Bron: #</a:t>
            </a:r>
            <a:endParaRPr lang="nl-BE" dirty="0"/>
          </a:p>
        </p:txBody>
      </p:sp>
      <p:sp>
        <p:nvSpPr>
          <p:cNvPr id="12" name="Tijdelijke aanduiding voor datum 11"/>
          <p:cNvSpPr>
            <a:spLocks noGrp="1"/>
          </p:cNvSpPr>
          <p:nvPr>
            <p:ph type="dt" sz="half" idx="11"/>
          </p:nvPr>
        </p:nvSpPr>
        <p:spPr/>
        <p:txBody>
          <a:bodyPr/>
          <a:lstStyle/>
          <a:p>
            <a:fld id="{897DDD25-7475-44C6-982D-717E88736816}" type="datetime1">
              <a:rPr lang="nl-BE" smtClean="0"/>
              <a:pPr/>
              <a:t>14/04/2023</a:t>
            </a:fld>
            <a:r>
              <a:rPr lang="nl-BE"/>
              <a:t> |</a:t>
            </a:r>
            <a:endParaRPr lang="nl-BE" dirty="0"/>
          </a:p>
        </p:txBody>
      </p:sp>
      <p:sp>
        <p:nvSpPr>
          <p:cNvPr id="14" name="Tijdelijke aanduiding voor dianummer 13"/>
          <p:cNvSpPr>
            <a:spLocks noGrp="1"/>
          </p:cNvSpPr>
          <p:nvPr>
            <p:ph type="sldNum" sz="quarter" idx="13"/>
          </p:nvPr>
        </p:nvSpPr>
        <p:spPr/>
        <p:txBody>
          <a:bodyPr/>
          <a:lstStyle>
            <a:lvl1pPr>
              <a:defRPr>
                <a:solidFill>
                  <a:schemeClr val="bg1"/>
                </a:solidFill>
              </a:defRPr>
            </a:lvl1pPr>
          </a:lstStyle>
          <a:p>
            <a:fld id="{BEC3A490-6A5A-46E7-A6DB-72A961DA6280}" type="slidenum">
              <a:rPr lang="nl-BE" smtClean="0"/>
              <a:pPr/>
              <a:t>‹nr.›</a:t>
            </a:fld>
            <a:endParaRPr lang="nl-BE" dirty="0"/>
          </a:p>
        </p:txBody>
      </p:sp>
      <p:pic>
        <p:nvPicPr>
          <p:cNvPr id="9" name="Afbeelding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413095"/>
            <a:ext cx="801835" cy="732110"/>
          </a:xfrm>
          <a:prstGeom prst="rect">
            <a:avLst/>
          </a:prstGeom>
        </p:spPr>
      </p:pic>
    </p:spTree>
    <p:extLst>
      <p:ext uri="{BB962C8B-B14F-4D97-AF65-F5344CB8AC3E}">
        <p14:creationId xmlns:p14="http://schemas.microsoft.com/office/powerpoint/2010/main" val="26123695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and video">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FF"/>
                </a:solidFill>
              </a:defRPr>
            </a:lvl1pPr>
          </a:lstStyle>
          <a:p>
            <a:r>
              <a:rPr lang="nl-NL"/>
              <a:t>Klik om stijl te bewerken</a:t>
            </a:r>
            <a:endParaRPr lang="en-US" dirty="0"/>
          </a:p>
        </p:txBody>
      </p:sp>
      <p:sp>
        <p:nvSpPr>
          <p:cNvPr id="8" name="Media Placeholder 6"/>
          <p:cNvSpPr>
            <a:spLocks noGrp="1"/>
          </p:cNvSpPr>
          <p:nvPr>
            <p:ph type="media" sz="quarter" idx="13"/>
          </p:nvPr>
        </p:nvSpPr>
        <p:spPr>
          <a:xfrm>
            <a:off x="578946" y="1390838"/>
            <a:ext cx="8025501" cy="3045225"/>
          </a:xfrm>
        </p:spPr>
        <p:txBody>
          <a:bodyPr/>
          <a:lstStyle>
            <a:lvl1pPr marL="0" indent="0" algn="ctr">
              <a:buNone/>
              <a:defRPr>
                <a:solidFill>
                  <a:srgbClr val="FFFFFF"/>
                </a:solidFill>
              </a:defRPr>
            </a:lvl1pPr>
          </a:lstStyle>
          <a:p>
            <a:r>
              <a:rPr lang="nl-NL"/>
              <a:t>Klik op het pictogram als u media wilt toevoegen</a:t>
            </a:r>
            <a:endParaRPr lang="en-US" dirty="0"/>
          </a:p>
        </p:txBody>
      </p:sp>
      <p:sp>
        <p:nvSpPr>
          <p:cNvPr id="13" name="Tijdelijke aanduiding voor tekst 3"/>
          <p:cNvSpPr>
            <a:spLocks noGrp="1"/>
          </p:cNvSpPr>
          <p:nvPr>
            <p:ph type="body" sz="quarter" idx="10" hasCustomPrompt="1"/>
          </p:nvPr>
        </p:nvSpPr>
        <p:spPr>
          <a:xfrm>
            <a:off x="578948" y="4429740"/>
            <a:ext cx="8025500" cy="294730"/>
          </a:xfrm>
        </p:spPr>
        <p:txBody>
          <a:bodyPr>
            <a:normAutofit/>
          </a:bodyPr>
          <a:lstStyle>
            <a:lvl1pPr marL="0" indent="0" algn="r">
              <a:buNone/>
              <a:defRPr sz="12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dirty="0"/>
              <a:t>Bron: #</a:t>
            </a:r>
            <a:endParaRPr lang="nl-BE" dirty="0"/>
          </a:p>
        </p:txBody>
      </p:sp>
      <p:sp>
        <p:nvSpPr>
          <p:cNvPr id="16" name="Tijdelijke aanduiding voor datum 15"/>
          <p:cNvSpPr>
            <a:spLocks noGrp="1"/>
          </p:cNvSpPr>
          <p:nvPr>
            <p:ph type="dt" sz="half" idx="14"/>
          </p:nvPr>
        </p:nvSpPr>
        <p:spPr/>
        <p:txBody>
          <a:bodyPr/>
          <a:lstStyle/>
          <a:p>
            <a:fld id="{897DDD25-7475-44C6-982D-717E88736816}" type="datetime1">
              <a:rPr lang="nl-BE" smtClean="0"/>
              <a:pPr/>
              <a:t>14/04/2023</a:t>
            </a:fld>
            <a:r>
              <a:rPr lang="nl-BE"/>
              <a:t> |</a:t>
            </a:r>
            <a:endParaRPr lang="nl-BE" dirty="0"/>
          </a:p>
        </p:txBody>
      </p:sp>
      <p:sp>
        <p:nvSpPr>
          <p:cNvPr id="18" name="Tijdelijke aanduiding voor dianummer 17"/>
          <p:cNvSpPr>
            <a:spLocks noGrp="1"/>
          </p:cNvSpPr>
          <p:nvPr>
            <p:ph type="sldNum" sz="quarter" idx="16"/>
          </p:nvPr>
        </p:nvSpPr>
        <p:spPr/>
        <p:txBody>
          <a:bodyPr/>
          <a:lstStyle>
            <a:lvl1pPr>
              <a:defRPr>
                <a:solidFill>
                  <a:schemeClr val="bg1"/>
                </a:solidFill>
              </a:defRPr>
            </a:lvl1pPr>
          </a:lstStyle>
          <a:p>
            <a:fld id="{BEC3A490-6A5A-46E7-A6DB-72A961DA6280}" type="slidenum">
              <a:rPr lang="nl-BE" smtClean="0"/>
              <a:pPr/>
              <a:t>‹nr.›</a:t>
            </a:fld>
            <a:endParaRPr lang="nl-BE" dirty="0"/>
          </a:p>
        </p:txBody>
      </p:sp>
      <p:pic>
        <p:nvPicPr>
          <p:cNvPr id="9" name="Afbeelding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413095"/>
            <a:ext cx="801835" cy="732110"/>
          </a:xfrm>
          <a:prstGeom prst="rect">
            <a:avLst/>
          </a:prstGeom>
        </p:spPr>
      </p:pic>
    </p:spTree>
    <p:extLst>
      <p:ext uri="{BB962C8B-B14F-4D97-AF65-F5344CB8AC3E}">
        <p14:creationId xmlns:p14="http://schemas.microsoft.com/office/powerpoint/2010/main" val="248821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el en afbeelding">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FF"/>
                </a:solidFill>
              </a:defRPr>
            </a:lvl1pPr>
          </a:lstStyle>
          <a:p>
            <a:r>
              <a:rPr lang="nl-NL"/>
              <a:t>Klik om stijl te bewerken</a:t>
            </a:r>
            <a:endParaRPr lang="en-US" dirty="0"/>
          </a:p>
        </p:txBody>
      </p:sp>
      <p:sp>
        <p:nvSpPr>
          <p:cNvPr id="13" name="Tijdelijke aanduiding voor tekst 3"/>
          <p:cNvSpPr>
            <a:spLocks noGrp="1"/>
          </p:cNvSpPr>
          <p:nvPr>
            <p:ph type="body" sz="quarter" idx="10" hasCustomPrompt="1"/>
          </p:nvPr>
        </p:nvSpPr>
        <p:spPr>
          <a:xfrm>
            <a:off x="578948" y="4429740"/>
            <a:ext cx="8025500" cy="294730"/>
          </a:xfrm>
        </p:spPr>
        <p:txBody>
          <a:bodyPr>
            <a:normAutofit/>
          </a:bodyPr>
          <a:lstStyle>
            <a:lvl1pPr marL="0" indent="0" algn="r">
              <a:buNone/>
              <a:defRPr sz="12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dirty="0"/>
              <a:t>Bron: #</a:t>
            </a:r>
            <a:endParaRPr lang="nl-BE" dirty="0"/>
          </a:p>
        </p:txBody>
      </p:sp>
      <p:sp>
        <p:nvSpPr>
          <p:cNvPr id="6" name="Tijdelijke aanduiding voor afbeelding 5"/>
          <p:cNvSpPr>
            <a:spLocks noGrp="1"/>
          </p:cNvSpPr>
          <p:nvPr>
            <p:ph type="pic" sz="quarter" idx="14"/>
          </p:nvPr>
        </p:nvSpPr>
        <p:spPr>
          <a:xfrm>
            <a:off x="578949" y="1390838"/>
            <a:ext cx="8025499" cy="3045225"/>
          </a:xfrm>
        </p:spPr>
        <p:txBody>
          <a:bodyPr/>
          <a:lstStyle>
            <a:lvl1pPr marL="0" indent="0" algn="ctr">
              <a:buNone/>
              <a:defRPr baseline="0">
                <a:solidFill>
                  <a:schemeClr val="bg1"/>
                </a:solidFill>
              </a:defRPr>
            </a:lvl1pPr>
          </a:lstStyle>
          <a:p>
            <a:r>
              <a:rPr lang="nl-NL"/>
              <a:t>Klik op het pictogram als u een afbeelding wilt toevoegen</a:t>
            </a:r>
            <a:endParaRPr lang="nl-BE" dirty="0"/>
          </a:p>
        </p:txBody>
      </p:sp>
      <p:sp>
        <p:nvSpPr>
          <p:cNvPr id="12" name="Tijdelijke aanduiding voor datum 11"/>
          <p:cNvSpPr>
            <a:spLocks noGrp="1"/>
          </p:cNvSpPr>
          <p:nvPr>
            <p:ph type="dt" sz="half" idx="15"/>
          </p:nvPr>
        </p:nvSpPr>
        <p:spPr/>
        <p:txBody>
          <a:bodyPr/>
          <a:lstStyle/>
          <a:p>
            <a:fld id="{897DDD25-7475-44C6-982D-717E88736816}" type="datetime1">
              <a:rPr lang="nl-BE" smtClean="0"/>
              <a:pPr/>
              <a:t>14/04/2023</a:t>
            </a:fld>
            <a:r>
              <a:rPr lang="nl-BE"/>
              <a:t> |</a:t>
            </a:r>
            <a:endParaRPr lang="nl-BE" dirty="0"/>
          </a:p>
        </p:txBody>
      </p:sp>
      <p:sp>
        <p:nvSpPr>
          <p:cNvPr id="15" name="Tijdelijke aanduiding voor dianummer 14"/>
          <p:cNvSpPr>
            <a:spLocks noGrp="1"/>
          </p:cNvSpPr>
          <p:nvPr>
            <p:ph type="sldNum" sz="quarter" idx="17"/>
          </p:nvPr>
        </p:nvSpPr>
        <p:spPr/>
        <p:txBody>
          <a:bodyPr/>
          <a:lstStyle>
            <a:lvl1pPr>
              <a:defRPr>
                <a:solidFill>
                  <a:schemeClr val="bg1"/>
                </a:solidFill>
              </a:defRPr>
            </a:lvl1pPr>
          </a:lstStyle>
          <a:p>
            <a:fld id="{BEC3A490-6A5A-46E7-A6DB-72A961DA6280}" type="slidenum">
              <a:rPr lang="nl-BE" smtClean="0"/>
              <a:pPr/>
              <a:t>‹nr.›</a:t>
            </a:fld>
            <a:endParaRPr lang="nl-BE" dirty="0"/>
          </a:p>
        </p:txBody>
      </p:sp>
      <p:pic>
        <p:nvPicPr>
          <p:cNvPr id="9" name="Afbeelding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413095"/>
            <a:ext cx="801835" cy="732110"/>
          </a:xfrm>
          <a:prstGeom prst="rect">
            <a:avLst/>
          </a:prstGeom>
        </p:spPr>
      </p:pic>
    </p:spTree>
    <p:extLst>
      <p:ext uri="{BB962C8B-B14F-4D97-AF65-F5344CB8AC3E}">
        <p14:creationId xmlns:p14="http://schemas.microsoft.com/office/powerpoint/2010/main" val="39171182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ind Scherm">
    <p:bg>
      <p:bgPr>
        <a:solidFill>
          <a:schemeClr val="tx1"/>
        </a:solidFill>
        <a:effectLst/>
      </p:bgPr>
    </p:bg>
    <p:spTree>
      <p:nvGrpSpPr>
        <p:cNvPr id="1" name=""/>
        <p:cNvGrpSpPr/>
        <p:nvPr/>
      </p:nvGrpSpPr>
      <p:grpSpPr>
        <a:xfrm>
          <a:off x="0" y="0"/>
          <a:ext cx="0" cy="0"/>
          <a:chOff x="0" y="0"/>
          <a:chExt cx="0" cy="0"/>
        </a:xfrm>
      </p:grpSpPr>
      <p:sp>
        <p:nvSpPr>
          <p:cNvPr id="8" name="object 2"/>
          <p:cNvSpPr/>
          <p:nvPr userDrawn="1"/>
        </p:nvSpPr>
        <p:spPr>
          <a:xfrm>
            <a:off x="5684" y="0"/>
            <a:ext cx="9144000" cy="5143500"/>
          </a:xfrm>
          <a:custGeom>
            <a:avLst/>
            <a:gdLst/>
            <a:ahLst/>
            <a:cxnLst/>
            <a:rect l="l" t="t" r="r" b="b"/>
            <a:pathLst>
              <a:path w="13487400" h="7581900">
                <a:moveTo>
                  <a:pt x="0" y="7581900"/>
                </a:moveTo>
                <a:lnTo>
                  <a:pt x="13487400" y="7581900"/>
                </a:lnTo>
                <a:lnTo>
                  <a:pt x="13487400" y="0"/>
                </a:lnTo>
                <a:lnTo>
                  <a:pt x="0" y="0"/>
                </a:lnTo>
                <a:lnTo>
                  <a:pt x="0" y="7581900"/>
                </a:lnTo>
                <a:close/>
              </a:path>
            </a:pathLst>
          </a:custGeom>
          <a:solidFill>
            <a:srgbClr val="000000"/>
          </a:solidFill>
        </p:spPr>
        <p:txBody>
          <a:bodyPr wrap="square" lIns="0" tIns="0" rIns="0" bIns="0" rtlCol="0"/>
          <a:lstStyle/>
          <a:p>
            <a:endParaRPr/>
          </a:p>
        </p:txBody>
      </p:sp>
      <p:sp>
        <p:nvSpPr>
          <p:cNvPr id="9" name="object 3"/>
          <p:cNvSpPr/>
          <p:nvPr userDrawn="1"/>
        </p:nvSpPr>
        <p:spPr>
          <a:xfrm>
            <a:off x="0" y="2"/>
            <a:ext cx="9144000" cy="5143500"/>
          </a:xfrm>
          <a:custGeom>
            <a:avLst/>
            <a:gdLst/>
            <a:ahLst/>
            <a:cxnLst/>
            <a:rect l="l" t="t" r="r" b="b"/>
            <a:pathLst>
              <a:path w="13487400" h="7581900">
                <a:moveTo>
                  <a:pt x="12083732" y="0"/>
                </a:moveTo>
                <a:lnTo>
                  <a:pt x="3320440" y="0"/>
                </a:lnTo>
                <a:lnTo>
                  <a:pt x="0" y="826719"/>
                </a:lnTo>
                <a:lnTo>
                  <a:pt x="0" y="4931460"/>
                </a:lnTo>
                <a:lnTo>
                  <a:pt x="702690" y="7581900"/>
                </a:lnTo>
                <a:lnTo>
                  <a:pt x="11045558" y="7581900"/>
                </a:lnTo>
                <a:lnTo>
                  <a:pt x="13487400" y="6973925"/>
                </a:lnTo>
                <a:lnTo>
                  <a:pt x="13487400" y="5294325"/>
                </a:lnTo>
                <a:lnTo>
                  <a:pt x="12083732" y="0"/>
                </a:lnTo>
                <a:close/>
              </a:path>
            </a:pathLst>
          </a:custGeom>
          <a:solidFill>
            <a:srgbClr val="FFFFFF"/>
          </a:solidFill>
        </p:spPr>
        <p:txBody>
          <a:bodyPr wrap="square" lIns="0" tIns="0" rIns="0" bIns="0" rtlCol="0"/>
          <a:lstStyle/>
          <a:p>
            <a:endParaRPr/>
          </a:p>
        </p:txBody>
      </p:sp>
      <p:sp>
        <p:nvSpPr>
          <p:cNvPr id="2" name="Title 1"/>
          <p:cNvSpPr>
            <a:spLocks noGrp="1"/>
          </p:cNvSpPr>
          <p:nvPr>
            <p:ph type="ctrTitle" hasCustomPrompt="1"/>
          </p:nvPr>
        </p:nvSpPr>
        <p:spPr>
          <a:xfrm>
            <a:off x="482599" y="1597821"/>
            <a:ext cx="5998505" cy="1102519"/>
          </a:xfrm>
        </p:spPr>
        <p:txBody>
          <a:bodyPr anchor="b"/>
          <a:lstStyle>
            <a:lvl1pPr>
              <a:lnSpc>
                <a:spcPct val="90000"/>
              </a:lnSpc>
              <a:defRPr sz="3700" baseline="0"/>
            </a:lvl1pPr>
          </a:lstStyle>
          <a:p>
            <a:r>
              <a:rPr lang="nl-BE" dirty="0"/>
              <a:t>Vragen?</a:t>
            </a:r>
            <a:endParaRPr lang="en-US" dirty="0"/>
          </a:p>
        </p:txBody>
      </p:sp>
      <p:pic>
        <p:nvPicPr>
          <p:cNvPr id="7" name="Picture 6" descr="kdg-logo-horizontal.wmf"/>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95268" y="4223625"/>
            <a:ext cx="1766665" cy="403570"/>
          </a:xfrm>
          <a:prstGeom prst="rect">
            <a:avLst/>
          </a:prstGeom>
        </p:spPr>
      </p:pic>
    </p:spTree>
    <p:extLst>
      <p:ext uri="{BB962C8B-B14F-4D97-AF65-F5344CB8AC3E}">
        <p14:creationId xmlns:p14="http://schemas.microsoft.com/office/powerpoint/2010/main" val="17256415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Hoofdstuk - 1 - Wit">
    <p:bg>
      <p:bgPr>
        <a:solidFill>
          <a:schemeClr val="bg1"/>
        </a:solidFill>
        <a:effectLst/>
      </p:bgPr>
    </p:bg>
    <p:spTree>
      <p:nvGrpSpPr>
        <p:cNvPr id="1" name=""/>
        <p:cNvGrpSpPr/>
        <p:nvPr/>
      </p:nvGrpSpPr>
      <p:grpSpPr>
        <a:xfrm>
          <a:off x="0" y="0"/>
          <a:ext cx="0" cy="0"/>
          <a:chOff x="0" y="0"/>
          <a:chExt cx="0" cy="0"/>
        </a:xfrm>
      </p:grpSpPr>
      <p:pic>
        <p:nvPicPr>
          <p:cNvPr id="4" name="Picture 3" descr="kdg_ppt_chapters_2000x1024-white_kdg_ppt_chapters_2000x1024-white-v01.png"/>
          <p:cNvPicPr>
            <a:picLocks noChangeAspect="1"/>
          </p:cNvPicPr>
          <p:nvPr userDrawn="1"/>
        </p:nvPicPr>
        <p:blipFill rotWithShape="1">
          <a:blip r:embed="rId2" cstate="screen">
            <a:extLst>
              <a:ext uri="{28A0092B-C50C-407E-A947-70E740481C1C}">
                <a14:useLocalDpi xmlns:a14="http://schemas.microsoft.com/office/drawing/2010/main"/>
              </a:ext>
            </a:extLst>
          </a:blip>
          <a:srcRect l="66876" r="1"/>
          <a:stretch/>
        </p:blipFill>
        <p:spPr>
          <a:xfrm>
            <a:off x="5816409" y="0"/>
            <a:ext cx="3327591" cy="5143500"/>
          </a:xfrm>
          <a:prstGeom prst="rect">
            <a:avLst/>
          </a:prstGeom>
        </p:spPr>
      </p:pic>
      <p:sp>
        <p:nvSpPr>
          <p:cNvPr id="2" name="Title 1"/>
          <p:cNvSpPr>
            <a:spLocks noGrp="1"/>
          </p:cNvSpPr>
          <p:nvPr>
            <p:ph type="title" hasCustomPrompt="1"/>
          </p:nvPr>
        </p:nvSpPr>
        <p:spPr>
          <a:xfrm>
            <a:off x="582220" y="2329816"/>
            <a:ext cx="4434238" cy="1021556"/>
          </a:xfrm>
        </p:spPr>
        <p:txBody>
          <a:bodyPr anchor="t"/>
          <a:lstStyle>
            <a:lvl1pPr algn="l">
              <a:lnSpc>
                <a:spcPct val="90000"/>
              </a:lnSpc>
              <a:defRPr sz="3200" b="1" cap="none">
                <a:solidFill>
                  <a:schemeClr val="tx1"/>
                </a:solidFill>
              </a:defRPr>
            </a:lvl1pPr>
          </a:lstStyle>
          <a:p>
            <a:r>
              <a:rPr lang="nl-BE" dirty="0"/>
              <a:t>Click to edit master title style</a:t>
            </a:r>
            <a:endParaRPr lang="en-US" dirty="0"/>
          </a:p>
        </p:txBody>
      </p:sp>
      <p:sp>
        <p:nvSpPr>
          <p:cNvPr id="8" name="object 7"/>
          <p:cNvSpPr/>
          <p:nvPr userDrawn="1"/>
        </p:nvSpPr>
        <p:spPr bwMode="black">
          <a:xfrm>
            <a:off x="582220" y="2081474"/>
            <a:ext cx="4434237" cy="68925"/>
          </a:xfrm>
          <a:custGeom>
            <a:avLst/>
            <a:gdLst/>
            <a:ahLst/>
            <a:cxnLst/>
            <a:rect l="l" t="t" r="r" b="b"/>
            <a:pathLst>
              <a:path w="6540500" h="101600">
                <a:moveTo>
                  <a:pt x="6540500" y="101600"/>
                </a:moveTo>
                <a:lnTo>
                  <a:pt x="0" y="101600"/>
                </a:lnTo>
                <a:lnTo>
                  <a:pt x="0" y="0"/>
                </a:lnTo>
                <a:lnTo>
                  <a:pt x="6540500" y="0"/>
                </a:lnTo>
                <a:lnTo>
                  <a:pt x="6540500" y="101600"/>
                </a:lnTo>
                <a:close/>
              </a:path>
            </a:pathLst>
          </a:custGeom>
          <a:solidFill>
            <a:schemeClr val="tx1"/>
          </a:solidFill>
        </p:spPr>
        <p:txBody>
          <a:bodyPr wrap="square" lIns="0" tIns="0" rIns="0" bIns="0" rtlCol="0"/>
          <a:lstStyle/>
          <a:p>
            <a:endParaRPr/>
          </a:p>
        </p:txBody>
      </p:sp>
    </p:spTree>
    <p:extLst>
      <p:ext uri="{BB962C8B-B14F-4D97-AF65-F5344CB8AC3E}">
        <p14:creationId xmlns:p14="http://schemas.microsoft.com/office/powerpoint/2010/main" val="22912223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Hoofdstuk - 2 - Wit">
    <p:bg>
      <p:bgPr>
        <a:solidFill>
          <a:schemeClr val="bg1"/>
        </a:solidFill>
        <a:effectLst/>
      </p:bgPr>
    </p:bg>
    <p:spTree>
      <p:nvGrpSpPr>
        <p:cNvPr id="1" name=""/>
        <p:cNvGrpSpPr/>
        <p:nvPr/>
      </p:nvGrpSpPr>
      <p:grpSpPr>
        <a:xfrm>
          <a:off x="0" y="0"/>
          <a:ext cx="0" cy="0"/>
          <a:chOff x="0" y="0"/>
          <a:chExt cx="0" cy="0"/>
        </a:xfrm>
      </p:grpSpPr>
      <p:pic>
        <p:nvPicPr>
          <p:cNvPr id="3" name="Picture 2" descr="kdg_ppt_chapters_2000x1024-white_kdg_ppt_chapters_2000x1024-white-v02.png"/>
          <p:cNvPicPr>
            <a:picLocks noChangeAspect="1"/>
          </p:cNvPicPr>
          <p:nvPr userDrawn="1"/>
        </p:nvPicPr>
        <p:blipFill rotWithShape="1">
          <a:blip r:embed="rId2" cstate="screen">
            <a:extLst>
              <a:ext uri="{28A0092B-C50C-407E-A947-70E740481C1C}">
                <a14:useLocalDpi xmlns:a14="http://schemas.microsoft.com/office/drawing/2010/main"/>
              </a:ext>
            </a:extLst>
          </a:blip>
          <a:srcRect l="67863" r="-1"/>
          <a:stretch/>
        </p:blipFill>
        <p:spPr>
          <a:xfrm>
            <a:off x="5905785" y="-12700"/>
            <a:ext cx="3238213" cy="5156200"/>
          </a:xfrm>
          <a:prstGeom prst="rect">
            <a:avLst/>
          </a:prstGeom>
        </p:spPr>
      </p:pic>
      <p:sp>
        <p:nvSpPr>
          <p:cNvPr id="2" name="Title 1"/>
          <p:cNvSpPr>
            <a:spLocks noGrp="1"/>
          </p:cNvSpPr>
          <p:nvPr>
            <p:ph type="title" hasCustomPrompt="1"/>
          </p:nvPr>
        </p:nvSpPr>
        <p:spPr>
          <a:xfrm>
            <a:off x="582220" y="2329816"/>
            <a:ext cx="4434238" cy="1021556"/>
          </a:xfrm>
        </p:spPr>
        <p:txBody>
          <a:bodyPr anchor="t"/>
          <a:lstStyle>
            <a:lvl1pPr algn="l">
              <a:lnSpc>
                <a:spcPct val="90000"/>
              </a:lnSpc>
              <a:defRPr sz="3200" b="1" cap="none">
                <a:solidFill>
                  <a:schemeClr val="tx1"/>
                </a:solidFill>
              </a:defRPr>
            </a:lvl1pPr>
          </a:lstStyle>
          <a:p>
            <a:r>
              <a:rPr lang="nl-BE" dirty="0"/>
              <a:t>Click to edit master title style</a:t>
            </a:r>
            <a:endParaRPr lang="en-US" dirty="0"/>
          </a:p>
        </p:txBody>
      </p:sp>
      <p:sp>
        <p:nvSpPr>
          <p:cNvPr id="8" name="object 7"/>
          <p:cNvSpPr/>
          <p:nvPr userDrawn="1"/>
        </p:nvSpPr>
        <p:spPr bwMode="black">
          <a:xfrm>
            <a:off x="582220" y="2081474"/>
            <a:ext cx="4434237" cy="68925"/>
          </a:xfrm>
          <a:custGeom>
            <a:avLst/>
            <a:gdLst/>
            <a:ahLst/>
            <a:cxnLst/>
            <a:rect l="l" t="t" r="r" b="b"/>
            <a:pathLst>
              <a:path w="6540500" h="101600">
                <a:moveTo>
                  <a:pt x="6540500" y="101600"/>
                </a:moveTo>
                <a:lnTo>
                  <a:pt x="0" y="101600"/>
                </a:lnTo>
                <a:lnTo>
                  <a:pt x="0" y="0"/>
                </a:lnTo>
                <a:lnTo>
                  <a:pt x="6540500" y="0"/>
                </a:lnTo>
                <a:lnTo>
                  <a:pt x="6540500" y="101600"/>
                </a:lnTo>
                <a:close/>
              </a:path>
            </a:pathLst>
          </a:custGeom>
          <a:solidFill>
            <a:schemeClr val="tx1"/>
          </a:solidFill>
        </p:spPr>
        <p:txBody>
          <a:bodyPr wrap="square" lIns="0" tIns="0" rIns="0" bIns="0" rtlCol="0"/>
          <a:lstStyle/>
          <a:p>
            <a:endParaRPr/>
          </a:p>
        </p:txBody>
      </p:sp>
    </p:spTree>
    <p:extLst>
      <p:ext uri="{BB962C8B-B14F-4D97-AF65-F5344CB8AC3E}">
        <p14:creationId xmlns:p14="http://schemas.microsoft.com/office/powerpoint/2010/main" val="36628320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oofdstuk - 3 - Wit">
    <p:bg>
      <p:bgPr>
        <a:solidFill>
          <a:schemeClr val="bg1"/>
        </a:solidFill>
        <a:effectLst/>
      </p:bgPr>
    </p:bg>
    <p:spTree>
      <p:nvGrpSpPr>
        <p:cNvPr id="1" name=""/>
        <p:cNvGrpSpPr/>
        <p:nvPr/>
      </p:nvGrpSpPr>
      <p:grpSpPr>
        <a:xfrm>
          <a:off x="0" y="0"/>
          <a:ext cx="0" cy="0"/>
          <a:chOff x="0" y="0"/>
          <a:chExt cx="0" cy="0"/>
        </a:xfrm>
      </p:grpSpPr>
      <p:pic>
        <p:nvPicPr>
          <p:cNvPr id="4" name="Picture 3" descr="kdg_ppt_chapters_2000x1024-white_kdg_ppt_chapters_2000x1024-white-v03.pn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294574" y="0"/>
            <a:ext cx="1849426" cy="5166824"/>
          </a:xfrm>
          <a:prstGeom prst="rect">
            <a:avLst/>
          </a:prstGeom>
        </p:spPr>
      </p:pic>
      <p:sp>
        <p:nvSpPr>
          <p:cNvPr id="2" name="Title 1"/>
          <p:cNvSpPr>
            <a:spLocks noGrp="1"/>
          </p:cNvSpPr>
          <p:nvPr>
            <p:ph type="title" hasCustomPrompt="1"/>
          </p:nvPr>
        </p:nvSpPr>
        <p:spPr>
          <a:xfrm>
            <a:off x="582220" y="2329816"/>
            <a:ext cx="4434238" cy="1021556"/>
          </a:xfrm>
        </p:spPr>
        <p:txBody>
          <a:bodyPr anchor="t"/>
          <a:lstStyle>
            <a:lvl1pPr algn="l">
              <a:lnSpc>
                <a:spcPct val="90000"/>
              </a:lnSpc>
              <a:defRPr sz="3200" b="1" cap="none">
                <a:solidFill>
                  <a:schemeClr val="tx1"/>
                </a:solidFill>
              </a:defRPr>
            </a:lvl1pPr>
          </a:lstStyle>
          <a:p>
            <a:r>
              <a:rPr lang="nl-BE" dirty="0"/>
              <a:t>Click to edit master title style</a:t>
            </a:r>
            <a:endParaRPr lang="en-US" dirty="0"/>
          </a:p>
        </p:txBody>
      </p:sp>
      <p:sp>
        <p:nvSpPr>
          <p:cNvPr id="8" name="object 7"/>
          <p:cNvSpPr/>
          <p:nvPr userDrawn="1"/>
        </p:nvSpPr>
        <p:spPr bwMode="black">
          <a:xfrm>
            <a:off x="582220" y="2081474"/>
            <a:ext cx="4434237" cy="68925"/>
          </a:xfrm>
          <a:custGeom>
            <a:avLst/>
            <a:gdLst/>
            <a:ahLst/>
            <a:cxnLst/>
            <a:rect l="l" t="t" r="r" b="b"/>
            <a:pathLst>
              <a:path w="6540500" h="101600">
                <a:moveTo>
                  <a:pt x="6540500" y="101600"/>
                </a:moveTo>
                <a:lnTo>
                  <a:pt x="0" y="101600"/>
                </a:lnTo>
                <a:lnTo>
                  <a:pt x="0" y="0"/>
                </a:lnTo>
                <a:lnTo>
                  <a:pt x="6540500" y="0"/>
                </a:lnTo>
                <a:lnTo>
                  <a:pt x="6540500" y="101600"/>
                </a:lnTo>
                <a:close/>
              </a:path>
            </a:pathLst>
          </a:custGeom>
          <a:solidFill>
            <a:schemeClr val="tx1"/>
          </a:solidFill>
        </p:spPr>
        <p:txBody>
          <a:bodyPr wrap="square" lIns="0" tIns="0" rIns="0" bIns="0" rtlCol="0"/>
          <a:lstStyle/>
          <a:p>
            <a:endParaRPr/>
          </a:p>
        </p:txBody>
      </p:sp>
    </p:spTree>
    <p:extLst>
      <p:ext uri="{BB962C8B-B14F-4D97-AF65-F5344CB8AC3E}">
        <p14:creationId xmlns:p14="http://schemas.microsoft.com/office/powerpoint/2010/main" val="37571940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Hoofdstuk - 4 - Wit">
    <p:bg>
      <p:bgPr>
        <a:solidFill>
          <a:schemeClr val="bg1"/>
        </a:solidFill>
        <a:effectLst/>
      </p:bgPr>
    </p:bg>
    <p:spTree>
      <p:nvGrpSpPr>
        <p:cNvPr id="1" name=""/>
        <p:cNvGrpSpPr/>
        <p:nvPr/>
      </p:nvGrpSpPr>
      <p:grpSpPr>
        <a:xfrm>
          <a:off x="0" y="0"/>
          <a:ext cx="0" cy="0"/>
          <a:chOff x="0" y="0"/>
          <a:chExt cx="0" cy="0"/>
        </a:xfrm>
      </p:grpSpPr>
      <p:pic>
        <p:nvPicPr>
          <p:cNvPr id="3" name="Picture 2" descr="kdg_ppt_chapters_2000x1024-white_kdg_ppt_chapters_2000x1024-white-v04.png"/>
          <p:cNvPicPr>
            <a:picLocks noChangeAspect="1"/>
          </p:cNvPicPr>
          <p:nvPr userDrawn="1"/>
        </p:nvPicPr>
        <p:blipFill rotWithShape="1">
          <a:blip r:embed="rId2" cstate="screen">
            <a:extLst>
              <a:ext uri="{28A0092B-C50C-407E-A947-70E740481C1C}">
                <a14:useLocalDpi xmlns:a14="http://schemas.microsoft.com/office/drawing/2010/main"/>
              </a:ext>
            </a:extLst>
          </a:blip>
          <a:srcRect l="66687"/>
          <a:stretch/>
        </p:blipFill>
        <p:spPr>
          <a:xfrm>
            <a:off x="5795782" y="0"/>
            <a:ext cx="3348217" cy="5143500"/>
          </a:xfrm>
          <a:prstGeom prst="rect">
            <a:avLst/>
          </a:prstGeom>
        </p:spPr>
      </p:pic>
      <p:sp>
        <p:nvSpPr>
          <p:cNvPr id="2" name="Title 1"/>
          <p:cNvSpPr>
            <a:spLocks noGrp="1"/>
          </p:cNvSpPr>
          <p:nvPr>
            <p:ph type="title" hasCustomPrompt="1"/>
          </p:nvPr>
        </p:nvSpPr>
        <p:spPr>
          <a:xfrm>
            <a:off x="582220" y="2329816"/>
            <a:ext cx="4434238" cy="1021556"/>
          </a:xfrm>
        </p:spPr>
        <p:txBody>
          <a:bodyPr anchor="t"/>
          <a:lstStyle>
            <a:lvl1pPr algn="l">
              <a:lnSpc>
                <a:spcPct val="90000"/>
              </a:lnSpc>
              <a:defRPr sz="3200" b="1" cap="none">
                <a:solidFill>
                  <a:schemeClr val="tx1"/>
                </a:solidFill>
              </a:defRPr>
            </a:lvl1pPr>
          </a:lstStyle>
          <a:p>
            <a:r>
              <a:rPr lang="nl-BE" dirty="0"/>
              <a:t>Click to edit master title style</a:t>
            </a:r>
            <a:endParaRPr lang="en-US" dirty="0"/>
          </a:p>
        </p:txBody>
      </p:sp>
      <p:sp>
        <p:nvSpPr>
          <p:cNvPr id="8" name="object 7"/>
          <p:cNvSpPr/>
          <p:nvPr userDrawn="1"/>
        </p:nvSpPr>
        <p:spPr bwMode="black">
          <a:xfrm>
            <a:off x="582220" y="2081474"/>
            <a:ext cx="4434237" cy="68925"/>
          </a:xfrm>
          <a:custGeom>
            <a:avLst/>
            <a:gdLst/>
            <a:ahLst/>
            <a:cxnLst/>
            <a:rect l="l" t="t" r="r" b="b"/>
            <a:pathLst>
              <a:path w="6540500" h="101600">
                <a:moveTo>
                  <a:pt x="6540500" y="101600"/>
                </a:moveTo>
                <a:lnTo>
                  <a:pt x="0" y="101600"/>
                </a:lnTo>
                <a:lnTo>
                  <a:pt x="0" y="0"/>
                </a:lnTo>
                <a:lnTo>
                  <a:pt x="6540500" y="0"/>
                </a:lnTo>
                <a:lnTo>
                  <a:pt x="6540500" y="101600"/>
                </a:lnTo>
                <a:close/>
              </a:path>
            </a:pathLst>
          </a:custGeom>
          <a:solidFill>
            <a:schemeClr val="tx1"/>
          </a:solidFill>
        </p:spPr>
        <p:txBody>
          <a:bodyPr wrap="square" lIns="0" tIns="0" rIns="0" bIns="0" rtlCol="0"/>
          <a:lstStyle/>
          <a:p>
            <a:endParaRPr/>
          </a:p>
        </p:txBody>
      </p:sp>
    </p:spTree>
    <p:extLst>
      <p:ext uri="{BB962C8B-B14F-4D97-AF65-F5344CB8AC3E}">
        <p14:creationId xmlns:p14="http://schemas.microsoft.com/office/powerpoint/2010/main" val="12122711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Hoofdstuk - 5 - Wit">
    <p:bg>
      <p:bgPr>
        <a:solidFill>
          <a:schemeClr val="bg1"/>
        </a:solidFill>
        <a:effectLst/>
      </p:bgPr>
    </p:bg>
    <p:spTree>
      <p:nvGrpSpPr>
        <p:cNvPr id="1" name=""/>
        <p:cNvGrpSpPr/>
        <p:nvPr/>
      </p:nvGrpSpPr>
      <p:grpSpPr>
        <a:xfrm>
          <a:off x="0" y="0"/>
          <a:ext cx="0" cy="0"/>
          <a:chOff x="0" y="0"/>
          <a:chExt cx="0" cy="0"/>
        </a:xfrm>
      </p:grpSpPr>
      <p:pic>
        <p:nvPicPr>
          <p:cNvPr id="3" name="Picture 2" descr="kdg_ppt_chapters_2000x1024-white_kdg_ppt_chapters_2000x1024-white-v05.png"/>
          <p:cNvPicPr>
            <a:picLocks noChangeAspect="1"/>
          </p:cNvPicPr>
          <p:nvPr userDrawn="1"/>
        </p:nvPicPr>
        <p:blipFill rotWithShape="1">
          <a:blip r:embed="rId2" cstate="screen">
            <a:extLst>
              <a:ext uri="{28A0092B-C50C-407E-A947-70E740481C1C}">
                <a14:useLocalDpi xmlns:a14="http://schemas.microsoft.com/office/drawing/2010/main"/>
              </a:ext>
            </a:extLst>
          </a:blip>
          <a:srcRect l="72284"/>
          <a:stretch/>
        </p:blipFill>
        <p:spPr>
          <a:xfrm>
            <a:off x="6352674" y="0"/>
            <a:ext cx="2791326" cy="5153826"/>
          </a:xfrm>
          <a:prstGeom prst="rect">
            <a:avLst/>
          </a:prstGeom>
        </p:spPr>
      </p:pic>
      <p:sp>
        <p:nvSpPr>
          <p:cNvPr id="2" name="Title 1"/>
          <p:cNvSpPr>
            <a:spLocks noGrp="1"/>
          </p:cNvSpPr>
          <p:nvPr>
            <p:ph type="title" hasCustomPrompt="1"/>
          </p:nvPr>
        </p:nvSpPr>
        <p:spPr>
          <a:xfrm>
            <a:off x="582220" y="2329816"/>
            <a:ext cx="4434238" cy="1021556"/>
          </a:xfrm>
        </p:spPr>
        <p:txBody>
          <a:bodyPr anchor="t"/>
          <a:lstStyle>
            <a:lvl1pPr algn="l">
              <a:lnSpc>
                <a:spcPct val="90000"/>
              </a:lnSpc>
              <a:defRPr sz="3200" b="1" cap="none">
                <a:solidFill>
                  <a:schemeClr val="tx1"/>
                </a:solidFill>
              </a:defRPr>
            </a:lvl1pPr>
          </a:lstStyle>
          <a:p>
            <a:r>
              <a:rPr lang="nl-BE" dirty="0"/>
              <a:t>Click to edit master title style</a:t>
            </a:r>
            <a:endParaRPr lang="en-US" dirty="0"/>
          </a:p>
        </p:txBody>
      </p:sp>
      <p:sp>
        <p:nvSpPr>
          <p:cNvPr id="8" name="object 7"/>
          <p:cNvSpPr/>
          <p:nvPr userDrawn="1"/>
        </p:nvSpPr>
        <p:spPr bwMode="black">
          <a:xfrm>
            <a:off x="582220" y="2081474"/>
            <a:ext cx="4434237" cy="68925"/>
          </a:xfrm>
          <a:custGeom>
            <a:avLst/>
            <a:gdLst/>
            <a:ahLst/>
            <a:cxnLst/>
            <a:rect l="l" t="t" r="r" b="b"/>
            <a:pathLst>
              <a:path w="6540500" h="101600">
                <a:moveTo>
                  <a:pt x="6540500" y="101600"/>
                </a:moveTo>
                <a:lnTo>
                  <a:pt x="0" y="101600"/>
                </a:lnTo>
                <a:lnTo>
                  <a:pt x="0" y="0"/>
                </a:lnTo>
                <a:lnTo>
                  <a:pt x="6540500" y="0"/>
                </a:lnTo>
                <a:lnTo>
                  <a:pt x="6540500" y="101600"/>
                </a:lnTo>
                <a:close/>
              </a:path>
            </a:pathLst>
          </a:custGeom>
          <a:solidFill>
            <a:schemeClr val="tx1"/>
          </a:solidFill>
        </p:spPr>
        <p:txBody>
          <a:bodyPr wrap="square" lIns="0" tIns="0" rIns="0" bIns="0" rtlCol="0"/>
          <a:lstStyle/>
          <a:p>
            <a:endParaRPr/>
          </a:p>
        </p:txBody>
      </p:sp>
    </p:spTree>
    <p:extLst>
      <p:ext uri="{BB962C8B-B14F-4D97-AF65-F5344CB8AC3E}">
        <p14:creationId xmlns:p14="http://schemas.microsoft.com/office/powerpoint/2010/main" val="20335192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Hoofdstuk - 6 - Wit">
    <p:bg>
      <p:bgPr>
        <a:solidFill>
          <a:schemeClr val="bg1"/>
        </a:solidFill>
        <a:effectLst/>
      </p:bgPr>
    </p:bg>
    <p:spTree>
      <p:nvGrpSpPr>
        <p:cNvPr id="1" name=""/>
        <p:cNvGrpSpPr/>
        <p:nvPr/>
      </p:nvGrpSpPr>
      <p:grpSpPr>
        <a:xfrm>
          <a:off x="0" y="0"/>
          <a:ext cx="0" cy="0"/>
          <a:chOff x="0" y="0"/>
          <a:chExt cx="0" cy="0"/>
        </a:xfrm>
      </p:grpSpPr>
      <p:pic>
        <p:nvPicPr>
          <p:cNvPr id="4" name="Picture 3" descr="kdg_ppt_chapters_2000x1024-white_kdg_ppt_chapters_2000x1024-white-v06.png"/>
          <p:cNvPicPr>
            <a:picLocks noChangeAspect="1"/>
          </p:cNvPicPr>
          <p:nvPr userDrawn="1"/>
        </p:nvPicPr>
        <p:blipFill rotWithShape="1">
          <a:blip r:embed="rId2" cstate="screen">
            <a:extLst>
              <a:ext uri="{28A0092B-C50C-407E-A947-70E740481C1C}">
                <a14:useLocalDpi xmlns:a14="http://schemas.microsoft.com/office/drawing/2010/main"/>
              </a:ext>
            </a:extLst>
          </a:blip>
          <a:srcRect l="68907"/>
          <a:stretch/>
        </p:blipFill>
        <p:spPr>
          <a:xfrm>
            <a:off x="6015788" y="-12700"/>
            <a:ext cx="3128211" cy="5156200"/>
          </a:xfrm>
          <a:prstGeom prst="rect">
            <a:avLst/>
          </a:prstGeom>
        </p:spPr>
      </p:pic>
      <p:sp>
        <p:nvSpPr>
          <p:cNvPr id="2" name="Title 1"/>
          <p:cNvSpPr>
            <a:spLocks noGrp="1"/>
          </p:cNvSpPr>
          <p:nvPr>
            <p:ph type="title" hasCustomPrompt="1"/>
          </p:nvPr>
        </p:nvSpPr>
        <p:spPr>
          <a:xfrm>
            <a:off x="582220" y="2329816"/>
            <a:ext cx="4434238" cy="1021556"/>
          </a:xfrm>
        </p:spPr>
        <p:txBody>
          <a:bodyPr anchor="t"/>
          <a:lstStyle>
            <a:lvl1pPr algn="l">
              <a:lnSpc>
                <a:spcPct val="90000"/>
              </a:lnSpc>
              <a:defRPr sz="3200" b="1" cap="none">
                <a:solidFill>
                  <a:schemeClr val="tx1"/>
                </a:solidFill>
              </a:defRPr>
            </a:lvl1pPr>
          </a:lstStyle>
          <a:p>
            <a:r>
              <a:rPr lang="nl-BE" dirty="0"/>
              <a:t>Click to edit master title style</a:t>
            </a:r>
            <a:endParaRPr lang="en-US" dirty="0"/>
          </a:p>
        </p:txBody>
      </p:sp>
      <p:sp>
        <p:nvSpPr>
          <p:cNvPr id="8" name="object 7"/>
          <p:cNvSpPr/>
          <p:nvPr userDrawn="1"/>
        </p:nvSpPr>
        <p:spPr bwMode="black">
          <a:xfrm>
            <a:off x="582220" y="2081474"/>
            <a:ext cx="4434237" cy="68925"/>
          </a:xfrm>
          <a:custGeom>
            <a:avLst/>
            <a:gdLst/>
            <a:ahLst/>
            <a:cxnLst/>
            <a:rect l="l" t="t" r="r" b="b"/>
            <a:pathLst>
              <a:path w="6540500" h="101600">
                <a:moveTo>
                  <a:pt x="6540500" y="101600"/>
                </a:moveTo>
                <a:lnTo>
                  <a:pt x="0" y="101600"/>
                </a:lnTo>
                <a:lnTo>
                  <a:pt x="0" y="0"/>
                </a:lnTo>
                <a:lnTo>
                  <a:pt x="6540500" y="0"/>
                </a:lnTo>
                <a:lnTo>
                  <a:pt x="6540500" y="101600"/>
                </a:lnTo>
                <a:close/>
              </a:path>
            </a:pathLst>
          </a:custGeom>
          <a:solidFill>
            <a:schemeClr val="tx1"/>
          </a:solidFill>
        </p:spPr>
        <p:txBody>
          <a:bodyPr wrap="square" lIns="0" tIns="0" rIns="0" bIns="0" rtlCol="0"/>
          <a:lstStyle/>
          <a:p>
            <a:endParaRPr/>
          </a:p>
        </p:txBody>
      </p:sp>
    </p:spTree>
    <p:extLst>
      <p:ext uri="{BB962C8B-B14F-4D97-AF65-F5344CB8AC3E}">
        <p14:creationId xmlns:p14="http://schemas.microsoft.com/office/powerpoint/2010/main" val="30685290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pter Header - 7 - White">
    <p:bg>
      <p:bgPr>
        <a:solidFill>
          <a:schemeClr val="bg1"/>
        </a:solidFill>
        <a:effectLst/>
      </p:bgPr>
    </p:bg>
    <p:spTree>
      <p:nvGrpSpPr>
        <p:cNvPr id="1" name=""/>
        <p:cNvGrpSpPr/>
        <p:nvPr/>
      </p:nvGrpSpPr>
      <p:grpSpPr>
        <a:xfrm>
          <a:off x="0" y="0"/>
          <a:ext cx="0" cy="0"/>
          <a:chOff x="0" y="0"/>
          <a:chExt cx="0" cy="0"/>
        </a:xfrm>
      </p:grpSpPr>
      <p:pic>
        <p:nvPicPr>
          <p:cNvPr id="4" name="Picture 3" descr="kdg_ppt_chapters_2000x1024-white_kdg_ppt_chapters_2000x1024-white-v07.png"/>
          <p:cNvPicPr>
            <a:picLocks noChangeAspect="1"/>
          </p:cNvPicPr>
          <p:nvPr userDrawn="1"/>
        </p:nvPicPr>
        <p:blipFill rotWithShape="1">
          <a:blip r:embed="rId2" cstate="screen">
            <a:extLst>
              <a:ext uri="{28A0092B-C50C-407E-A947-70E740481C1C}">
                <a14:useLocalDpi xmlns:a14="http://schemas.microsoft.com/office/drawing/2010/main"/>
              </a:ext>
            </a:extLst>
          </a:blip>
          <a:srcRect l="69200"/>
          <a:stretch/>
        </p:blipFill>
        <p:spPr>
          <a:xfrm>
            <a:off x="6077666" y="-8602"/>
            <a:ext cx="3097768" cy="5152102"/>
          </a:xfrm>
          <a:prstGeom prst="rect">
            <a:avLst/>
          </a:prstGeom>
        </p:spPr>
      </p:pic>
      <p:sp>
        <p:nvSpPr>
          <p:cNvPr id="2" name="Title 1"/>
          <p:cNvSpPr>
            <a:spLocks noGrp="1"/>
          </p:cNvSpPr>
          <p:nvPr>
            <p:ph type="title" hasCustomPrompt="1"/>
          </p:nvPr>
        </p:nvSpPr>
        <p:spPr>
          <a:xfrm>
            <a:off x="582220" y="2329816"/>
            <a:ext cx="4434238" cy="1021556"/>
          </a:xfrm>
        </p:spPr>
        <p:txBody>
          <a:bodyPr anchor="t"/>
          <a:lstStyle>
            <a:lvl1pPr algn="l">
              <a:lnSpc>
                <a:spcPct val="90000"/>
              </a:lnSpc>
              <a:defRPr sz="3200" b="1" cap="none">
                <a:solidFill>
                  <a:schemeClr val="tx1"/>
                </a:solidFill>
              </a:defRPr>
            </a:lvl1pPr>
          </a:lstStyle>
          <a:p>
            <a:r>
              <a:rPr lang="nl-BE" dirty="0"/>
              <a:t>Click to edit master title style</a:t>
            </a:r>
            <a:endParaRPr lang="en-US" dirty="0"/>
          </a:p>
        </p:txBody>
      </p:sp>
      <p:sp>
        <p:nvSpPr>
          <p:cNvPr id="5" name="Footer Placeholder 4"/>
          <p:cNvSpPr>
            <a:spLocks noGrp="1"/>
          </p:cNvSpPr>
          <p:nvPr>
            <p:ph type="ftr" sz="quarter" idx="11"/>
          </p:nvPr>
        </p:nvSpPr>
        <p:spPr>
          <a:xfrm>
            <a:off x="3025652" y="5238180"/>
            <a:ext cx="2895600" cy="273844"/>
          </a:xfrm>
          <a:prstGeom prst="rect">
            <a:avLst/>
          </a:prstGeom>
        </p:spPr>
        <p:txBody>
          <a:bodyPr/>
          <a:lstStyle/>
          <a:p>
            <a:r>
              <a:rPr lang="en-US"/>
              <a:t>© 2016</a:t>
            </a:r>
          </a:p>
        </p:txBody>
      </p:sp>
      <p:sp>
        <p:nvSpPr>
          <p:cNvPr id="6" name="Slide Number Placeholder 5"/>
          <p:cNvSpPr>
            <a:spLocks noGrp="1"/>
          </p:cNvSpPr>
          <p:nvPr>
            <p:ph type="sldNum" sz="quarter" idx="12"/>
          </p:nvPr>
        </p:nvSpPr>
        <p:spPr>
          <a:xfrm>
            <a:off x="6481105" y="5232073"/>
            <a:ext cx="2133600" cy="273844"/>
          </a:xfrm>
          <a:prstGeom prst="rect">
            <a:avLst/>
          </a:prstGeom>
        </p:spPr>
        <p:txBody>
          <a:bodyPr/>
          <a:lstStyle/>
          <a:p>
            <a:fld id="{CB1210CE-9AB4-174B-A62F-F05FE1493124}" type="slidenum">
              <a:rPr lang="en-US" smtClean="0"/>
              <a:t>‹nr.›</a:t>
            </a:fld>
            <a:endParaRPr lang="en-US"/>
          </a:p>
        </p:txBody>
      </p:sp>
      <p:sp>
        <p:nvSpPr>
          <p:cNvPr id="8" name="object 7"/>
          <p:cNvSpPr/>
          <p:nvPr userDrawn="1"/>
        </p:nvSpPr>
        <p:spPr bwMode="black">
          <a:xfrm>
            <a:off x="582220" y="2081474"/>
            <a:ext cx="4434237" cy="68925"/>
          </a:xfrm>
          <a:custGeom>
            <a:avLst/>
            <a:gdLst/>
            <a:ahLst/>
            <a:cxnLst/>
            <a:rect l="l" t="t" r="r" b="b"/>
            <a:pathLst>
              <a:path w="6540500" h="101600">
                <a:moveTo>
                  <a:pt x="6540500" y="101600"/>
                </a:moveTo>
                <a:lnTo>
                  <a:pt x="0" y="101600"/>
                </a:lnTo>
                <a:lnTo>
                  <a:pt x="0" y="0"/>
                </a:lnTo>
                <a:lnTo>
                  <a:pt x="6540500" y="0"/>
                </a:lnTo>
                <a:lnTo>
                  <a:pt x="6540500" y="101600"/>
                </a:lnTo>
                <a:close/>
              </a:path>
            </a:pathLst>
          </a:custGeom>
          <a:solidFill>
            <a:schemeClr val="tx1"/>
          </a:solidFill>
        </p:spPr>
        <p:txBody>
          <a:bodyPr wrap="square" lIns="0" tIns="0" rIns="0" bIns="0" rtlCol="0"/>
          <a:lstStyle/>
          <a:p>
            <a:endParaRPr/>
          </a:p>
        </p:txBody>
      </p:sp>
    </p:spTree>
    <p:extLst>
      <p:ext uri="{BB962C8B-B14F-4D97-AF65-F5344CB8AC3E}">
        <p14:creationId xmlns:p14="http://schemas.microsoft.com/office/powerpoint/2010/main" val="17395364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hapter Header - 8 - White">
    <p:bg>
      <p:bgPr>
        <a:solidFill>
          <a:schemeClr val="bg1"/>
        </a:solidFill>
        <a:effectLst/>
      </p:bgPr>
    </p:bg>
    <p:spTree>
      <p:nvGrpSpPr>
        <p:cNvPr id="1" name=""/>
        <p:cNvGrpSpPr/>
        <p:nvPr/>
      </p:nvGrpSpPr>
      <p:grpSpPr>
        <a:xfrm>
          <a:off x="0" y="0"/>
          <a:ext cx="0" cy="0"/>
          <a:chOff x="0" y="0"/>
          <a:chExt cx="0" cy="0"/>
        </a:xfrm>
      </p:grpSpPr>
      <p:pic>
        <p:nvPicPr>
          <p:cNvPr id="4" name="Picture 3" descr="kdg_ppt_chapters_2000x1024-white_kdg_ppt_chapters_2000x1024-white-v08.png"/>
          <p:cNvPicPr>
            <a:picLocks noChangeAspect="1"/>
          </p:cNvPicPr>
          <p:nvPr userDrawn="1"/>
        </p:nvPicPr>
        <p:blipFill rotWithShape="1">
          <a:blip r:embed="rId2" cstate="screen">
            <a:extLst>
              <a:ext uri="{28A0092B-C50C-407E-A947-70E740481C1C}">
                <a14:useLocalDpi xmlns:a14="http://schemas.microsoft.com/office/drawing/2010/main"/>
              </a:ext>
            </a:extLst>
          </a:blip>
          <a:srcRect l="71328"/>
          <a:stretch/>
        </p:blipFill>
        <p:spPr>
          <a:xfrm>
            <a:off x="6256420" y="-12162"/>
            <a:ext cx="2887579" cy="5158859"/>
          </a:xfrm>
          <a:prstGeom prst="rect">
            <a:avLst/>
          </a:prstGeom>
        </p:spPr>
      </p:pic>
      <p:sp>
        <p:nvSpPr>
          <p:cNvPr id="2" name="Title 1"/>
          <p:cNvSpPr>
            <a:spLocks noGrp="1"/>
          </p:cNvSpPr>
          <p:nvPr>
            <p:ph type="title" hasCustomPrompt="1"/>
          </p:nvPr>
        </p:nvSpPr>
        <p:spPr>
          <a:xfrm>
            <a:off x="582220" y="2329816"/>
            <a:ext cx="4434238" cy="1021556"/>
          </a:xfrm>
        </p:spPr>
        <p:txBody>
          <a:bodyPr anchor="t"/>
          <a:lstStyle>
            <a:lvl1pPr algn="l">
              <a:lnSpc>
                <a:spcPct val="90000"/>
              </a:lnSpc>
              <a:defRPr sz="3200" b="1" cap="none">
                <a:solidFill>
                  <a:schemeClr val="tx1"/>
                </a:solidFill>
              </a:defRPr>
            </a:lvl1pPr>
          </a:lstStyle>
          <a:p>
            <a:r>
              <a:rPr lang="nl-BE" dirty="0"/>
              <a:t>Click to edit master title style</a:t>
            </a:r>
            <a:endParaRPr lang="en-US" dirty="0"/>
          </a:p>
        </p:txBody>
      </p:sp>
      <p:sp>
        <p:nvSpPr>
          <p:cNvPr id="8" name="object 7"/>
          <p:cNvSpPr/>
          <p:nvPr userDrawn="1"/>
        </p:nvSpPr>
        <p:spPr bwMode="black">
          <a:xfrm>
            <a:off x="582220" y="2081474"/>
            <a:ext cx="4434237" cy="68925"/>
          </a:xfrm>
          <a:custGeom>
            <a:avLst/>
            <a:gdLst/>
            <a:ahLst/>
            <a:cxnLst/>
            <a:rect l="l" t="t" r="r" b="b"/>
            <a:pathLst>
              <a:path w="6540500" h="101600">
                <a:moveTo>
                  <a:pt x="6540500" y="101600"/>
                </a:moveTo>
                <a:lnTo>
                  <a:pt x="0" y="101600"/>
                </a:lnTo>
                <a:lnTo>
                  <a:pt x="0" y="0"/>
                </a:lnTo>
                <a:lnTo>
                  <a:pt x="6540500" y="0"/>
                </a:lnTo>
                <a:lnTo>
                  <a:pt x="6540500" y="101600"/>
                </a:lnTo>
                <a:close/>
              </a:path>
            </a:pathLst>
          </a:custGeom>
          <a:solidFill>
            <a:schemeClr val="tx1"/>
          </a:solidFill>
        </p:spPr>
        <p:txBody>
          <a:bodyPr wrap="square" lIns="0" tIns="0" rIns="0" bIns="0" rtlCol="0"/>
          <a:lstStyle/>
          <a:p>
            <a:endParaRPr/>
          </a:p>
        </p:txBody>
      </p:sp>
    </p:spTree>
    <p:extLst>
      <p:ext uri="{BB962C8B-B14F-4D97-AF65-F5344CB8AC3E}">
        <p14:creationId xmlns:p14="http://schemas.microsoft.com/office/powerpoint/2010/main" val="28028335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Hoofdstuk - 9 - Wit">
    <p:bg>
      <p:bgPr>
        <a:solidFill>
          <a:schemeClr val="bg1"/>
        </a:solidFill>
        <a:effectLst/>
      </p:bgPr>
    </p:bg>
    <p:spTree>
      <p:nvGrpSpPr>
        <p:cNvPr id="1" name=""/>
        <p:cNvGrpSpPr/>
        <p:nvPr/>
      </p:nvGrpSpPr>
      <p:grpSpPr>
        <a:xfrm>
          <a:off x="0" y="0"/>
          <a:ext cx="0" cy="0"/>
          <a:chOff x="0" y="0"/>
          <a:chExt cx="0" cy="0"/>
        </a:xfrm>
      </p:grpSpPr>
      <p:pic>
        <p:nvPicPr>
          <p:cNvPr id="4" name="Picture 3" descr="kdg_ppt_chapters_2000x1024-white_kdg_ppt_chapters_2000x1024-white-v09.png"/>
          <p:cNvPicPr>
            <a:picLocks noChangeAspect="1"/>
          </p:cNvPicPr>
          <p:nvPr userDrawn="1"/>
        </p:nvPicPr>
        <p:blipFill rotWithShape="1">
          <a:blip r:embed="rId2" cstate="screen">
            <a:extLst>
              <a:ext uri="{28A0092B-C50C-407E-A947-70E740481C1C}">
                <a14:useLocalDpi xmlns:a14="http://schemas.microsoft.com/office/drawing/2010/main"/>
              </a:ext>
            </a:extLst>
          </a:blip>
          <a:srcRect l="68842"/>
          <a:stretch/>
        </p:blipFill>
        <p:spPr>
          <a:xfrm>
            <a:off x="6002038" y="-1"/>
            <a:ext cx="3141961" cy="5165365"/>
          </a:xfrm>
          <a:prstGeom prst="rect">
            <a:avLst/>
          </a:prstGeom>
        </p:spPr>
      </p:pic>
      <p:sp>
        <p:nvSpPr>
          <p:cNvPr id="2" name="Title 1"/>
          <p:cNvSpPr>
            <a:spLocks noGrp="1"/>
          </p:cNvSpPr>
          <p:nvPr>
            <p:ph type="title" hasCustomPrompt="1"/>
          </p:nvPr>
        </p:nvSpPr>
        <p:spPr>
          <a:xfrm>
            <a:off x="582220" y="2329816"/>
            <a:ext cx="4434238" cy="1021556"/>
          </a:xfrm>
        </p:spPr>
        <p:txBody>
          <a:bodyPr anchor="t"/>
          <a:lstStyle>
            <a:lvl1pPr algn="l">
              <a:lnSpc>
                <a:spcPct val="90000"/>
              </a:lnSpc>
              <a:defRPr sz="3200" b="1" cap="none">
                <a:solidFill>
                  <a:schemeClr val="tx1"/>
                </a:solidFill>
              </a:defRPr>
            </a:lvl1pPr>
          </a:lstStyle>
          <a:p>
            <a:r>
              <a:rPr lang="nl-BE" dirty="0"/>
              <a:t>Click to edit master title style</a:t>
            </a:r>
            <a:endParaRPr lang="en-US" dirty="0"/>
          </a:p>
        </p:txBody>
      </p:sp>
      <p:sp>
        <p:nvSpPr>
          <p:cNvPr id="8" name="object 7"/>
          <p:cNvSpPr/>
          <p:nvPr userDrawn="1"/>
        </p:nvSpPr>
        <p:spPr bwMode="black">
          <a:xfrm>
            <a:off x="582220" y="2081474"/>
            <a:ext cx="4434237" cy="68925"/>
          </a:xfrm>
          <a:custGeom>
            <a:avLst/>
            <a:gdLst/>
            <a:ahLst/>
            <a:cxnLst/>
            <a:rect l="l" t="t" r="r" b="b"/>
            <a:pathLst>
              <a:path w="6540500" h="101600">
                <a:moveTo>
                  <a:pt x="6540500" y="101600"/>
                </a:moveTo>
                <a:lnTo>
                  <a:pt x="0" y="101600"/>
                </a:lnTo>
                <a:lnTo>
                  <a:pt x="0" y="0"/>
                </a:lnTo>
                <a:lnTo>
                  <a:pt x="6540500" y="0"/>
                </a:lnTo>
                <a:lnTo>
                  <a:pt x="6540500" y="101600"/>
                </a:lnTo>
                <a:close/>
              </a:path>
            </a:pathLst>
          </a:custGeom>
          <a:solidFill>
            <a:schemeClr val="tx1"/>
          </a:solidFill>
        </p:spPr>
        <p:txBody>
          <a:bodyPr wrap="square" lIns="0" tIns="0" rIns="0" bIns="0" rtlCol="0"/>
          <a:lstStyle/>
          <a:p>
            <a:endParaRPr/>
          </a:p>
        </p:txBody>
      </p:sp>
    </p:spTree>
    <p:extLst>
      <p:ext uri="{BB962C8B-B14F-4D97-AF65-F5344CB8AC3E}">
        <p14:creationId xmlns:p14="http://schemas.microsoft.com/office/powerpoint/2010/main" val="14269597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Hoofdstuk - 10 - Wit">
    <p:bg>
      <p:bgPr>
        <a:solidFill>
          <a:schemeClr val="bg1"/>
        </a:solidFill>
        <a:effectLst/>
      </p:bgPr>
    </p:bg>
    <p:spTree>
      <p:nvGrpSpPr>
        <p:cNvPr id="1" name=""/>
        <p:cNvGrpSpPr/>
        <p:nvPr/>
      </p:nvGrpSpPr>
      <p:grpSpPr>
        <a:xfrm>
          <a:off x="0" y="0"/>
          <a:ext cx="0" cy="0"/>
          <a:chOff x="0" y="0"/>
          <a:chExt cx="0" cy="0"/>
        </a:xfrm>
      </p:grpSpPr>
      <p:pic>
        <p:nvPicPr>
          <p:cNvPr id="4" name="Picture 3" descr="kdg_ppt_chapters_2000x1024-white_kdg_ppt_chapters_2000x1024-white-v10.png"/>
          <p:cNvPicPr>
            <a:picLocks noChangeAspect="1"/>
          </p:cNvPicPr>
          <p:nvPr userDrawn="1"/>
        </p:nvPicPr>
        <p:blipFill rotWithShape="1">
          <a:blip r:embed="rId2" cstate="screen">
            <a:extLst>
              <a:ext uri="{28A0092B-C50C-407E-A947-70E740481C1C}">
                <a14:useLocalDpi xmlns:a14="http://schemas.microsoft.com/office/drawing/2010/main"/>
              </a:ext>
            </a:extLst>
          </a:blip>
          <a:srcRect l="62547"/>
          <a:stretch/>
        </p:blipFill>
        <p:spPr>
          <a:xfrm>
            <a:off x="5383272" y="-1"/>
            <a:ext cx="3760728" cy="5143501"/>
          </a:xfrm>
          <a:prstGeom prst="rect">
            <a:avLst/>
          </a:prstGeom>
        </p:spPr>
      </p:pic>
      <p:sp>
        <p:nvSpPr>
          <p:cNvPr id="2" name="Title 1"/>
          <p:cNvSpPr>
            <a:spLocks noGrp="1"/>
          </p:cNvSpPr>
          <p:nvPr>
            <p:ph type="title" hasCustomPrompt="1"/>
          </p:nvPr>
        </p:nvSpPr>
        <p:spPr>
          <a:xfrm>
            <a:off x="582220" y="2329816"/>
            <a:ext cx="4434238" cy="1021556"/>
          </a:xfrm>
        </p:spPr>
        <p:txBody>
          <a:bodyPr anchor="t"/>
          <a:lstStyle>
            <a:lvl1pPr algn="l">
              <a:lnSpc>
                <a:spcPct val="90000"/>
              </a:lnSpc>
              <a:defRPr sz="3200" b="1" cap="none">
                <a:solidFill>
                  <a:schemeClr val="tx1"/>
                </a:solidFill>
              </a:defRPr>
            </a:lvl1pPr>
          </a:lstStyle>
          <a:p>
            <a:r>
              <a:rPr lang="nl-BE" dirty="0"/>
              <a:t>Click to edit master title style</a:t>
            </a:r>
            <a:endParaRPr lang="en-US" dirty="0"/>
          </a:p>
        </p:txBody>
      </p:sp>
      <p:sp>
        <p:nvSpPr>
          <p:cNvPr id="8" name="object 7"/>
          <p:cNvSpPr/>
          <p:nvPr userDrawn="1"/>
        </p:nvSpPr>
        <p:spPr bwMode="black">
          <a:xfrm>
            <a:off x="582220" y="2081474"/>
            <a:ext cx="4434237" cy="68925"/>
          </a:xfrm>
          <a:custGeom>
            <a:avLst/>
            <a:gdLst/>
            <a:ahLst/>
            <a:cxnLst/>
            <a:rect l="l" t="t" r="r" b="b"/>
            <a:pathLst>
              <a:path w="6540500" h="101600">
                <a:moveTo>
                  <a:pt x="6540500" y="101600"/>
                </a:moveTo>
                <a:lnTo>
                  <a:pt x="0" y="101600"/>
                </a:lnTo>
                <a:lnTo>
                  <a:pt x="0" y="0"/>
                </a:lnTo>
                <a:lnTo>
                  <a:pt x="6540500" y="0"/>
                </a:lnTo>
                <a:lnTo>
                  <a:pt x="6540500" y="101600"/>
                </a:lnTo>
                <a:close/>
              </a:path>
            </a:pathLst>
          </a:custGeom>
          <a:solidFill>
            <a:schemeClr val="tx1"/>
          </a:solidFill>
        </p:spPr>
        <p:txBody>
          <a:bodyPr wrap="square" lIns="0" tIns="0" rIns="0" bIns="0" rtlCol="0"/>
          <a:lstStyle/>
          <a:p>
            <a:endParaRPr/>
          </a:p>
        </p:txBody>
      </p:sp>
    </p:spTree>
    <p:extLst>
      <p:ext uri="{BB962C8B-B14F-4D97-AF65-F5344CB8AC3E}">
        <p14:creationId xmlns:p14="http://schemas.microsoft.com/office/powerpoint/2010/main" val="17985429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Hoofdstuk 11 - Wit">
    <p:bg>
      <p:bgPr>
        <a:solidFill>
          <a:schemeClr val="bg1"/>
        </a:solidFill>
        <a:effectLst/>
      </p:bgPr>
    </p:bg>
    <p:spTree>
      <p:nvGrpSpPr>
        <p:cNvPr id="1" name=""/>
        <p:cNvGrpSpPr/>
        <p:nvPr/>
      </p:nvGrpSpPr>
      <p:grpSpPr>
        <a:xfrm>
          <a:off x="0" y="0"/>
          <a:ext cx="0" cy="0"/>
          <a:chOff x="0" y="0"/>
          <a:chExt cx="0" cy="0"/>
        </a:xfrm>
      </p:grpSpPr>
      <p:pic>
        <p:nvPicPr>
          <p:cNvPr id="4" name="Picture 3" descr="kdg_ppt_chapters_2000x1024-white_kdg_ppt_chapters_2000x1024-white-v11.png"/>
          <p:cNvPicPr>
            <a:picLocks noChangeAspect="1"/>
          </p:cNvPicPr>
          <p:nvPr userDrawn="1"/>
        </p:nvPicPr>
        <p:blipFill rotWithShape="1">
          <a:blip r:embed="rId2" cstate="screen">
            <a:extLst>
              <a:ext uri="{28A0092B-C50C-407E-A947-70E740481C1C}">
                <a14:useLocalDpi xmlns:a14="http://schemas.microsoft.com/office/drawing/2010/main"/>
              </a:ext>
            </a:extLst>
          </a:blip>
          <a:srcRect l="62726"/>
          <a:stretch/>
        </p:blipFill>
        <p:spPr>
          <a:xfrm>
            <a:off x="5390146" y="-1"/>
            <a:ext cx="3753853" cy="5161439"/>
          </a:xfrm>
          <a:prstGeom prst="rect">
            <a:avLst/>
          </a:prstGeom>
        </p:spPr>
      </p:pic>
      <p:sp>
        <p:nvSpPr>
          <p:cNvPr id="2" name="Title 1"/>
          <p:cNvSpPr>
            <a:spLocks noGrp="1"/>
          </p:cNvSpPr>
          <p:nvPr>
            <p:ph type="title" hasCustomPrompt="1"/>
          </p:nvPr>
        </p:nvSpPr>
        <p:spPr>
          <a:xfrm>
            <a:off x="582220" y="2329816"/>
            <a:ext cx="4434238" cy="1021556"/>
          </a:xfrm>
        </p:spPr>
        <p:txBody>
          <a:bodyPr anchor="t"/>
          <a:lstStyle>
            <a:lvl1pPr algn="l">
              <a:lnSpc>
                <a:spcPct val="90000"/>
              </a:lnSpc>
              <a:defRPr sz="3200" b="1" cap="none">
                <a:solidFill>
                  <a:schemeClr val="tx1"/>
                </a:solidFill>
              </a:defRPr>
            </a:lvl1pPr>
          </a:lstStyle>
          <a:p>
            <a:r>
              <a:rPr lang="nl-BE" dirty="0"/>
              <a:t>Click to edit master title style</a:t>
            </a:r>
            <a:endParaRPr lang="en-US" dirty="0"/>
          </a:p>
        </p:txBody>
      </p:sp>
      <p:sp>
        <p:nvSpPr>
          <p:cNvPr id="5" name="Footer Placeholder 4"/>
          <p:cNvSpPr>
            <a:spLocks noGrp="1"/>
          </p:cNvSpPr>
          <p:nvPr>
            <p:ph type="ftr" sz="quarter" idx="11"/>
          </p:nvPr>
        </p:nvSpPr>
        <p:spPr>
          <a:xfrm>
            <a:off x="3025652" y="5238178"/>
            <a:ext cx="2895600" cy="273844"/>
          </a:xfrm>
          <a:prstGeom prst="rect">
            <a:avLst/>
          </a:prstGeom>
        </p:spPr>
        <p:txBody>
          <a:bodyPr/>
          <a:lstStyle/>
          <a:p>
            <a:r>
              <a:rPr lang="en-US"/>
              <a:t>© 2016</a:t>
            </a:r>
          </a:p>
        </p:txBody>
      </p:sp>
      <p:sp>
        <p:nvSpPr>
          <p:cNvPr id="6" name="Slide Number Placeholder 5"/>
          <p:cNvSpPr>
            <a:spLocks noGrp="1"/>
          </p:cNvSpPr>
          <p:nvPr>
            <p:ph type="sldNum" sz="quarter" idx="12"/>
          </p:nvPr>
        </p:nvSpPr>
        <p:spPr>
          <a:xfrm>
            <a:off x="6481105" y="5232073"/>
            <a:ext cx="2133600" cy="273844"/>
          </a:xfrm>
          <a:prstGeom prst="rect">
            <a:avLst/>
          </a:prstGeom>
        </p:spPr>
        <p:txBody>
          <a:bodyPr/>
          <a:lstStyle/>
          <a:p>
            <a:fld id="{CB1210CE-9AB4-174B-A62F-F05FE1493124}" type="slidenum">
              <a:rPr lang="en-US" smtClean="0"/>
              <a:t>‹nr.›</a:t>
            </a:fld>
            <a:endParaRPr lang="en-US"/>
          </a:p>
        </p:txBody>
      </p:sp>
      <p:sp>
        <p:nvSpPr>
          <p:cNvPr id="8" name="object 7"/>
          <p:cNvSpPr/>
          <p:nvPr userDrawn="1"/>
        </p:nvSpPr>
        <p:spPr bwMode="black">
          <a:xfrm>
            <a:off x="582220" y="2081473"/>
            <a:ext cx="4434237" cy="68925"/>
          </a:xfrm>
          <a:custGeom>
            <a:avLst/>
            <a:gdLst/>
            <a:ahLst/>
            <a:cxnLst/>
            <a:rect l="l" t="t" r="r" b="b"/>
            <a:pathLst>
              <a:path w="6540500" h="101600">
                <a:moveTo>
                  <a:pt x="6540500" y="101600"/>
                </a:moveTo>
                <a:lnTo>
                  <a:pt x="0" y="101600"/>
                </a:lnTo>
                <a:lnTo>
                  <a:pt x="0" y="0"/>
                </a:lnTo>
                <a:lnTo>
                  <a:pt x="6540500" y="0"/>
                </a:lnTo>
                <a:lnTo>
                  <a:pt x="6540500" y="101600"/>
                </a:lnTo>
                <a:close/>
              </a:path>
            </a:pathLst>
          </a:custGeom>
          <a:solidFill>
            <a:schemeClr val="tx1"/>
          </a:solidFill>
        </p:spPr>
        <p:txBody>
          <a:bodyPr wrap="square" lIns="0" tIns="0" rIns="0" bIns="0" rtlCol="0"/>
          <a:lstStyle/>
          <a:p>
            <a:endParaRPr/>
          </a:p>
        </p:txBody>
      </p:sp>
    </p:spTree>
    <p:extLst>
      <p:ext uri="{BB962C8B-B14F-4D97-AF65-F5344CB8AC3E}">
        <p14:creationId xmlns:p14="http://schemas.microsoft.com/office/powerpoint/2010/main" val="33613477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Hoofdstuk 12 - Wit">
    <p:bg>
      <p:bgPr>
        <a:solidFill>
          <a:schemeClr val="bg1"/>
        </a:solidFill>
        <a:effectLst/>
      </p:bgPr>
    </p:bg>
    <p:spTree>
      <p:nvGrpSpPr>
        <p:cNvPr id="1" name=""/>
        <p:cNvGrpSpPr/>
        <p:nvPr/>
      </p:nvGrpSpPr>
      <p:grpSpPr>
        <a:xfrm>
          <a:off x="0" y="0"/>
          <a:ext cx="0" cy="0"/>
          <a:chOff x="0" y="0"/>
          <a:chExt cx="0" cy="0"/>
        </a:xfrm>
      </p:grpSpPr>
      <p:pic>
        <p:nvPicPr>
          <p:cNvPr id="4" name="Picture 3" descr="kdg_ppt_chapters_2000x1024-white_kdg_ppt_chapters_2000x1024-white-v12.png"/>
          <p:cNvPicPr>
            <a:picLocks noChangeAspect="1"/>
          </p:cNvPicPr>
          <p:nvPr userDrawn="1"/>
        </p:nvPicPr>
        <p:blipFill rotWithShape="1">
          <a:blip r:embed="rId2" cstate="screen">
            <a:extLst>
              <a:ext uri="{28A0092B-C50C-407E-A947-70E740481C1C}">
                <a14:useLocalDpi xmlns:a14="http://schemas.microsoft.com/office/drawing/2010/main"/>
              </a:ext>
            </a:extLst>
          </a:blip>
          <a:srcRect l="62617"/>
          <a:stretch/>
        </p:blipFill>
        <p:spPr>
          <a:xfrm>
            <a:off x="5369522" y="-12164"/>
            <a:ext cx="3774478" cy="5171869"/>
          </a:xfrm>
          <a:prstGeom prst="rect">
            <a:avLst/>
          </a:prstGeom>
        </p:spPr>
      </p:pic>
      <p:sp>
        <p:nvSpPr>
          <p:cNvPr id="2" name="Title 1"/>
          <p:cNvSpPr>
            <a:spLocks noGrp="1"/>
          </p:cNvSpPr>
          <p:nvPr>
            <p:ph type="title" hasCustomPrompt="1"/>
          </p:nvPr>
        </p:nvSpPr>
        <p:spPr>
          <a:xfrm>
            <a:off x="582220" y="2329816"/>
            <a:ext cx="4434238" cy="1021556"/>
          </a:xfrm>
        </p:spPr>
        <p:txBody>
          <a:bodyPr anchor="t"/>
          <a:lstStyle>
            <a:lvl1pPr algn="l">
              <a:lnSpc>
                <a:spcPct val="90000"/>
              </a:lnSpc>
              <a:defRPr sz="3200" b="1" cap="none">
                <a:solidFill>
                  <a:schemeClr val="tx1"/>
                </a:solidFill>
              </a:defRPr>
            </a:lvl1pPr>
          </a:lstStyle>
          <a:p>
            <a:r>
              <a:rPr lang="nl-BE" dirty="0"/>
              <a:t>Click to edit master title style</a:t>
            </a:r>
            <a:endParaRPr lang="en-US" dirty="0"/>
          </a:p>
        </p:txBody>
      </p:sp>
      <p:sp>
        <p:nvSpPr>
          <p:cNvPr id="8" name="object 7"/>
          <p:cNvSpPr/>
          <p:nvPr userDrawn="1"/>
        </p:nvSpPr>
        <p:spPr bwMode="black">
          <a:xfrm>
            <a:off x="582220" y="2081473"/>
            <a:ext cx="4434237" cy="68925"/>
          </a:xfrm>
          <a:custGeom>
            <a:avLst/>
            <a:gdLst/>
            <a:ahLst/>
            <a:cxnLst/>
            <a:rect l="l" t="t" r="r" b="b"/>
            <a:pathLst>
              <a:path w="6540500" h="101600">
                <a:moveTo>
                  <a:pt x="6540500" y="101600"/>
                </a:moveTo>
                <a:lnTo>
                  <a:pt x="0" y="101600"/>
                </a:lnTo>
                <a:lnTo>
                  <a:pt x="0" y="0"/>
                </a:lnTo>
                <a:lnTo>
                  <a:pt x="6540500" y="0"/>
                </a:lnTo>
                <a:lnTo>
                  <a:pt x="6540500" y="101600"/>
                </a:lnTo>
                <a:close/>
              </a:path>
            </a:pathLst>
          </a:custGeom>
          <a:solidFill>
            <a:schemeClr val="tx1"/>
          </a:solidFill>
        </p:spPr>
        <p:txBody>
          <a:bodyPr wrap="square" lIns="0" tIns="0" rIns="0" bIns="0" rtlCol="0"/>
          <a:lstStyle/>
          <a:p>
            <a:endParaRPr/>
          </a:p>
        </p:txBody>
      </p:sp>
    </p:spTree>
    <p:extLst>
      <p:ext uri="{BB962C8B-B14F-4D97-AF65-F5344CB8AC3E}">
        <p14:creationId xmlns:p14="http://schemas.microsoft.com/office/powerpoint/2010/main" val="17460336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Hoofdstuk 13 - Wit">
    <p:bg>
      <p:bgPr>
        <a:solidFill>
          <a:schemeClr val="bg1"/>
        </a:solidFill>
        <a:effectLst/>
      </p:bgPr>
    </p:bg>
    <p:spTree>
      <p:nvGrpSpPr>
        <p:cNvPr id="1" name=""/>
        <p:cNvGrpSpPr/>
        <p:nvPr/>
      </p:nvGrpSpPr>
      <p:grpSpPr>
        <a:xfrm>
          <a:off x="0" y="0"/>
          <a:ext cx="0" cy="0"/>
          <a:chOff x="0" y="0"/>
          <a:chExt cx="0" cy="0"/>
        </a:xfrm>
      </p:grpSpPr>
      <p:pic>
        <p:nvPicPr>
          <p:cNvPr id="4" name="Picture 3" descr="kdg_ppt_chapters_2000x1024-white_kdg_ppt_chapters_2000x1024-white-v13.png"/>
          <p:cNvPicPr>
            <a:picLocks noChangeAspect="1"/>
          </p:cNvPicPr>
          <p:nvPr userDrawn="1"/>
        </p:nvPicPr>
        <p:blipFill rotWithShape="1">
          <a:blip r:embed="rId2" cstate="screen">
            <a:extLst>
              <a:ext uri="{28A0092B-C50C-407E-A947-70E740481C1C}">
                <a14:useLocalDpi xmlns:a14="http://schemas.microsoft.com/office/drawing/2010/main"/>
              </a:ext>
            </a:extLst>
          </a:blip>
          <a:srcRect l="68382"/>
          <a:stretch/>
        </p:blipFill>
        <p:spPr>
          <a:xfrm>
            <a:off x="5967662" y="0"/>
            <a:ext cx="3176337" cy="5145848"/>
          </a:xfrm>
          <a:prstGeom prst="rect">
            <a:avLst/>
          </a:prstGeom>
        </p:spPr>
      </p:pic>
      <p:sp>
        <p:nvSpPr>
          <p:cNvPr id="2" name="Title 1"/>
          <p:cNvSpPr>
            <a:spLocks noGrp="1"/>
          </p:cNvSpPr>
          <p:nvPr>
            <p:ph type="title" hasCustomPrompt="1"/>
          </p:nvPr>
        </p:nvSpPr>
        <p:spPr>
          <a:xfrm>
            <a:off x="582220" y="2329816"/>
            <a:ext cx="4434238" cy="1021556"/>
          </a:xfrm>
        </p:spPr>
        <p:txBody>
          <a:bodyPr anchor="t"/>
          <a:lstStyle>
            <a:lvl1pPr algn="l">
              <a:lnSpc>
                <a:spcPct val="90000"/>
              </a:lnSpc>
              <a:defRPr sz="3200" b="1" cap="none">
                <a:solidFill>
                  <a:schemeClr val="tx1"/>
                </a:solidFill>
              </a:defRPr>
            </a:lvl1pPr>
          </a:lstStyle>
          <a:p>
            <a:r>
              <a:rPr lang="nl-BE" dirty="0"/>
              <a:t>Click to edit master title style</a:t>
            </a:r>
            <a:endParaRPr lang="en-US" dirty="0"/>
          </a:p>
        </p:txBody>
      </p:sp>
      <p:sp>
        <p:nvSpPr>
          <p:cNvPr id="8" name="object 7"/>
          <p:cNvSpPr/>
          <p:nvPr userDrawn="1"/>
        </p:nvSpPr>
        <p:spPr bwMode="black">
          <a:xfrm>
            <a:off x="582220" y="2081473"/>
            <a:ext cx="4434237" cy="68925"/>
          </a:xfrm>
          <a:custGeom>
            <a:avLst/>
            <a:gdLst/>
            <a:ahLst/>
            <a:cxnLst/>
            <a:rect l="l" t="t" r="r" b="b"/>
            <a:pathLst>
              <a:path w="6540500" h="101600">
                <a:moveTo>
                  <a:pt x="6540500" y="101600"/>
                </a:moveTo>
                <a:lnTo>
                  <a:pt x="0" y="101600"/>
                </a:lnTo>
                <a:lnTo>
                  <a:pt x="0" y="0"/>
                </a:lnTo>
                <a:lnTo>
                  <a:pt x="6540500" y="0"/>
                </a:lnTo>
                <a:lnTo>
                  <a:pt x="6540500" y="101600"/>
                </a:lnTo>
                <a:close/>
              </a:path>
            </a:pathLst>
          </a:custGeom>
          <a:solidFill>
            <a:schemeClr val="tx1"/>
          </a:solidFill>
        </p:spPr>
        <p:txBody>
          <a:bodyPr wrap="square" lIns="0" tIns="0" rIns="0" bIns="0" rtlCol="0"/>
          <a:lstStyle/>
          <a:p>
            <a:endParaRPr/>
          </a:p>
        </p:txBody>
      </p:sp>
    </p:spTree>
    <p:extLst>
      <p:ext uri="{BB962C8B-B14F-4D97-AF65-F5344CB8AC3E}">
        <p14:creationId xmlns:p14="http://schemas.microsoft.com/office/powerpoint/2010/main" val="78690067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Hoofdstuk 14 - Wit">
    <p:bg>
      <p:bgPr>
        <a:solidFill>
          <a:schemeClr val="bg1"/>
        </a:solidFill>
        <a:effectLst/>
      </p:bgPr>
    </p:bg>
    <p:spTree>
      <p:nvGrpSpPr>
        <p:cNvPr id="1" name=""/>
        <p:cNvGrpSpPr/>
        <p:nvPr/>
      </p:nvGrpSpPr>
      <p:grpSpPr>
        <a:xfrm>
          <a:off x="0" y="0"/>
          <a:ext cx="0" cy="0"/>
          <a:chOff x="0" y="0"/>
          <a:chExt cx="0" cy="0"/>
        </a:xfrm>
      </p:grpSpPr>
      <p:pic>
        <p:nvPicPr>
          <p:cNvPr id="4" name="Picture 3" descr="kdg_ppt_chapters_2000x1024-white_kdg_ppt_chapters_2000x1024-white-v14.png"/>
          <p:cNvPicPr>
            <a:picLocks noChangeAspect="1"/>
          </p:cNvPicPr>
          <p:nvPr userDrawn="1"/>
        </p:nvPicPr>
        <p:blipFill rotWithShape="1">
          <a:blip r:embed="rId2" cstate="screen">
            <a:extLst>
              <a:ext uri="{28A0092B-C50C-407E-A947-70E740481C1C}">
                <a14:useLocalDpi xmlns:a14="http://schemas.microsoft.com/office/drawing/2010/main"/>
              </a:ext>
            </a:extLst>
          </a:blip>
          <a:srcRect l="62752" r="-1"/>
          <a:stretch/>
        </p:blipFill>
        <p:spPr>
          <a:xfrm>
            <a:off x="5403898" y="0"/>
            <a:ext cx="3740102" cy="5143500"/>
          </a:xfrm>
          <a:prstGeom prst="rect">
            <a:avLst/>
          </a:prstGeom>
        </p:spPr>
      </p:pic>
      <p:sp>
        <p:nvSpPr>
          <p:cNvPr id="2" name="Title 1"/>
          <p:cNvSpPr>
            <a:spLocks noGrp="1"/>
          </p:cNvSpPr>
          <p:nvPr>
            <p:ph type="title" hasCustomPrompt="1"/>
          </p:nvPr>
        </p:nvSpPr>
        <p:spPr>
          <a:xfrm>
            <a:off x="582220" y="2329816"/>
            <a:ext cx="4434238" cy="1021556"/>
          </a:xfrm>
        </p:spPr>
        <p:txBody>
          <a:bodyPr anchor="t"/>
          <a:lstStyle>
            <a:lvl1pPr algn="l">
              <a:lnSpc>
                <a:spcPct val="90000"/>
              </a:lnSpc>
              <a:defRPr sz="3200" b="1" cap="none">
                <a:solidFill>
                  <a:schemeClr val="tx1"/>
                </a:solidFill>
              </a:defRPr>
            </a:lvl1pPr>
          </a:lstStyle>
          <a:p>
            <a:r>
              <a:rPr lang="nl-BE" dirty="0"/>
              <a:t>Click to edit master title style</a:t>
            </a:r>
            <a:endParaRPr lang="en-US" dirty="0"/>
          </a:p>
        </p:txBody>
      </p:sp>
      <p:sp>
        <p:nvSpPr>
          <p:cNvPr id="8" name="object 7"/>
          <p:cNvSpPr/>
          <p:nvPr userDrawn="1"/>
        </p:nvSpPr>
        <p:spPr bwMode="black">
          <a:xfrm>
            <a:off x="582220" y="2081473"/>
            <a:ext cx="4434237" cy="68925"/>
          </a:xfrm>
          <a:custGeom>
            <a:avLst/>
            <a:gdLst/>
            <a:ahLst/>
            <a:cxnLst/>
            <a:rect l="l" t="t" r="r" b="b"/>
            <a:pathLst>
              <a:path w="6540500" h="101600">
                <a:moveTo>
                  <a:pt x="6540500" y="101600"/>
                </a:moveTo>
                <a:lnTo>
                  <a:pt x="0" y="101600"/>
                </a:lnTo>
                <a:lnTo>
                  <a:pt x="0" y="0"/>
                </a:lnTo>
                <a:lnTo>
                  <a:pt x="6540500" y="0"/>
                </a:lnTo>
                <a:lnTo>
                  <a:pt x="6540500" y="101600"/>
                </a:lnTo>
                <a:close/>
              </a:path>
            </a:pathLst>
          </a:custGeom>
          <a:solidFill>
            <a:schemeClr val="tx1"/>
          </a:solidFill>
        </p:spPr>
        <p:txBody>
          <a:bodyPr wrap="square" lIns="0" tIns="0" rIns="0" bIns="0" rtlCol="0"/>
          <a:lstStyle/>
          <a:p>
            <a:endParaRPr/>
          </a:p>
        </p:txBody>
      </p:sp>
    </p:spTree>
    <p:extLst>
      <p:ext uri="{BB962C8B-B14F-4D97-AF65-F5344CB8AC3E}">
        <p14:creationId xmlns:p14="http://schemas.microsoft.com/office/powerpoint/2010/main" val="32555510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Hoofdstuk 15 - Wit">
    <p:bg>
      <p:bgPr>
        <a:solidFill>
          <a:schemeClr val="bg1"/>
        </a:solidFill>
        <a:effectLst/>
      </p:bgPr>
    </p:bg>
    <p:spTree>
      <p:nvGrpSpPr>
        <p:cNvPr id="1" name=""/>
        <p:cNvGrpSpPr/>
        <p:nvPr/>
      </p:nvGrpSpPr>
      <p:grpSpPr>
        <a:xfrm>
          <a:off x="0" y="0"/>
          <a:ext cx="0" cy="0"/>
          <a:chOff x="0" y="0"/>
          <a:chExt cx="0" cy="0"/>
        </a:xfrm>
      </p:grpSpPr>
      <p:pic>
        <p:nvPicPr>
          <p:cNvPr id="4" name="Picture 3" descr="kdg_ppt_chapters_2000x1024-white_kdg_ppt_chapters_2000x1024-white-v15.png"/>
          <p:cNvPicPr>
            <a:picLocks noChangeAspect="1"/>
          </p:cNvPicPr>
          <p:nvPr userDrawn="1"/>
        </p:nvPicPr>
        <p:blipFill rotWithShape="1">
          <a:blip r:embed="rId2" cstate="screen">
            <a:extLst>
              <a:ext uri="{28A0092B-C50C-407E-A947-70E740481C1C}">
                <a14:useLocalDpi xmlns:a14="http://schemas.microsoft.com/office/drawing/2010/main"/>
              </a:ext>
            </a:extLst>
          </a:blip>
          <a:srcRect l="64943"/>
          <a:stretch/>
        </p:blipFill>
        <p:spPr>
          <a:xfrm>
            <a:off x="5623904" y="0"/>
            <a:ext cx="3520096" cy="5143500"/>
          </a:xfrm>
          <a:prstGeom prst="rect">
            <a:avLst/>
          </a:prstGeom>
        </p:spPr>
      </p:pic>
      <p:sp>
        <p:nvSpPr>
          <p:cNvPr id="2" name="Title 1"/>
          <p:cNvSpPr>
            <a:spLocks noGrp="1"/>
          </p:cNvSpPr>
          <p:nvPr>
            <p:ph type="title" hasCustomPrompt="1"/>
          </p:nvPr>
        </p:nvSpPr>
        <p:spPr>
          <a:xfrm>
            <a:off x="582220" y="2329816"/>
            <a:ext cx="4434238" cy="1021556"/>
          </a:xfrm>
        </p:spPr>
        <p:txBody>
          <a:bodyPr anchor="t"/>
          <a:lstStyle>
            <a:lvl1pPr algn="l">
              <a:lnSpc>
                <a:spcPct val="90000"/>
              </a:lnSpc>
              <a:defRPr sz="3200" b="1" cap="none">
                <a:solidFill>
                  <a:schemeClr val="tx1"/>
                </a:solidFill>
              </a:defRPr>
            </a:lvl1pPr>
          </a:lstStyle>
          <a:p>
            <a:r>
              <a:rPr lang="nl-BE" dirty="0"/>
              <a:t>Click to edit master title style</a:t>
            </a:r>
            <a:endParaRPr lang="en-US" dirty="0"/>
          </a:p>
        </p:txBody>
      </p:sp>
      <p:sp>
        <p:nvSpPr>
          <p:cNvPr id="8" name="object 7"/>
          <p:cNvSpPr/>
          <p:nvPr userDrawn="1"/>
        </p:nvSpPr>
        <p:spPr bwMode="black">
          <a:xfrm>
            <a:off x="582220" y="2081473"/>
            <a:ext cx="4434237" cy="68925"/>
          </a:xfrm>
          <a:custGeom>
            <a:avLst/>
            <a:gdLst/>
            <a:ahLst/>
            <a:cxnLst/>
            <a:rect l="l" t="t" r="r" b="b"/>
            <a:pathLst>
              <a:path w="6540500" h="101600">
                <a:moveTo>
                  <a:pt x="6540500" y="101600"/>
                </a:moveTo>
                <a:lnTo>
                  <a:pt x="0" y="101600"/>
                </a:lnTo>
                <a:lnTo>
                  <a:pt x="0" y="0"/>
                </a:lnTo>
                <a:lnTo>
                  <a:pt x="6540500" y="0"/>
                </a:lnTo>
                <a:lnTo>
                  <a:pt x="6540500" y="101600"/>
                </a:lnTo>
                <a:close/>
              </a:path>
            </a:pathLst>
          </a:custGeom>
          <a:solidFill>
            <a:schemeClr val="tx1"/>
          </a:solidFill>
        </p:spPr>
        <p:txBody>
          <a:bodyPr wrap="square" lIns="0" tIns="0" rIns="0" bIns="0" rtlCol="0"/>
          <a:lstStyle/>
          <a:p>
            <a:endParaRPr/>
          </a:p>
        </p:txBody>
      </p:sp>
    </p:spTree>
    <p:extLst>
      <p:ext uri="{BB962C8B-B14F-4D97-AF65-F5344CB8AC3E}">
        <p14:creationId xmlns:p14="http://schemas.microsoft.com/office/powerpoint/2010/main" val="30375846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Hoofdstuk 16 - Wit">
    <p:bg>
      <p:bgPr>
        <a:solidFill>
          <a:schemeClr val="bg1"/>
        </a:solidFill>
        <a:effectLst/>
      </p:bgPr>
    </p:bg>
    <p:spTree>
      <p:nvGrpSpPr>
        <p:cNvPr id="1" name=""/>
        <p:cNvGrpSpPr/>
        <p:nvPr/>
      </p:nvGrpSpPr>
      <p:grpSpPr>
        <a:xfrm>
          <a:off x="0" y="0"/>
          <a:ext cx="0" cy="0"/>
          <a:chOff x="0" y="0"/>
          <a:chExt cx="0" cy="0"/>
        </a:xfrm>
      </p:grpSpPr>
      <p:pic>
        <p:nvPicPr>
          <p:cNvPr id="4" name="Picture 3" descr="kdg_ppt_chapters_2000x1024-white_kdg_ppt_chapters_2000x1024-white-v16.png"/>
          <p:cNvPicPr>
            <a:picLocks noChangeAspect="1"/>
          </p:cNvPicPr>
          <p:nvPr userDrawn="1"/>
        </p:nvPicPr>
        <p:blipFill rotWithShape="1">
          <a:blip r:embed="rId2" cstate="screen">
            <a:extLst>
              <a:ext uri="{28A0092B-C50C-407E-A947-70E740481C1C}">
                <a14:useLocalDpi xmlns:a14="http://schemas.microsoft.com/office/drawing/2010/main"/>
              </a:ext>
            </a:extLst>
          </a:blip>
          <a:srcRect l="62624"/>
          <a:stretch/>
        </p:blipFill>
        <p:spPr>
          <a:xfrm>
            <a:off x="5328270" y="-1"/>
            <a:ext cx="3815729" cy="5232073"/>
          </a:xfrm>
          <a:prstGeom prst="rect">
            <a:avLst/>
          </a:prstGeom>
        </p:spPr>
      </p:pic>
      <p:sp>
        <p:nvSpPr>
          <p:cNvPr id="2" name="Title 1"/>
          <p:cNvSpPr>
            <a:spLocks noGrp="1"/>
          </p:cNvSpPr>
          <p:nvPr>
            <p:ph type="title" hasCustomPrompt="1"/>
          </p:nvPr>
        </p:nvSpPr>
        <p:spPr>
          <a:xfrm>
            <a:off x="582220" y="2329816"/>
            <a:ext cx="4434238" cy="1021556"/>
          </a:xfrm>
        </p:spPr>
        <p:txBody>
          <a:bodyPr anchor="t"/>
          <a:lstStyle>
            <a:lvl1pPr algn="l">
              <a:lnSpc>
                <a:spcPct val="90000"/>
              </a:lnSpc>
              <a:defRPr sz="3200" b="1" cap="none">
                <a:solidFill>
                  <a:schemeClr val="tx1"/>
                </a:solidFill>
              </a:defRPr>
            </a:lvl1pPr>
          </a:lstStyle>
          <a:p>
            <a:r>
              <a:rPr lang="nl-BE" dirty="0"/>
              <a:t>Click to edit master title style</a:t>
            </a:r>
            <a:endParaRPr lang="en-US" dirty="0"/>
          </a:p>
        </p:txBody>
      </p:sp>
      <p:sp>
        <p:nvSpPr>
          <p:cNvPr id="8" name="object 7"/>
          <p:cNvSpPr/>
          <p:nvPr userDrawn="1"/>
        </p:nvSpPr>
        <p:spPr bwMode="black">
          <a:xfrm>
            <a:off x="582220" y="2081473"/>
            <a:ext cx="4434237" cy="68925"/>
          </a:xfrm>
          <a:custGeom>
            <a:avLst/>
            <a:gdLst/>
            <a:ahLst/>
            <a:cxnLst/>
            <a:rect l="l" t="t" r="r" b="b"/>
            <a:pathLst>
              <a:path w="6540500" h="101600">
                <a:moveTo>
                  <a:pt x="6540500" y="101600"/>
                </a:moveTo>
                <a:lnTo>
                  <a:pt x="0" y="101600"/>
                </a:lnTo>
                <a:lnTo>
                  <a:pt x="0" y="0"/>
                </a:lnTo>
                <a:lnTo>
                  <a:pt x="6540500" y="0"/>
                </a:lnTo>
                <a:lnTo>
                  <a:pt x="6540500" y="101600"/>
                </a:lnTo>
                <a:close/>
              </a:path>
            </a:pathLst>
          </a:custGeom>
          <a:solidFill>
            <a:schemeClr val="tx1"/>
          </a:solidFill>
        </p:spPr>
        <p:txBody>
          <a:bodyPr wrap="square" lIns="0" tIns="0" rIns="0" bIns="0" rtlCol="0"/>
          <a:lstStyle/>
          <a:p>
            <a:endParaRPr/>
          </a:p>
        </p:txBody>
      </p:sp>
    </p:spTree>
    <p:extLst>
      <p:ext uri="{BB962C8B-B14F-4D97-AF65-F5344CB8AC3E}">
        <p14:creationId xmlns:p14="http://schemas.microsoft.com/office/powerpoint/2010/main" val="11836010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Hoofdstuk - 17 - Wit">
    <p:bg>
      <p:bgPr>
        <a:solidFill>
          <a:schemeClr val="bg1"/>
        </a:solidFill>
        <a:effectLst/>
      </p:bgPr>
    </p:bg>
    <p:spTree>
      <p:nvGrpSpPr>
        <p:cNvPr id="1" name=""/>
        <p:cNvGrpSpPr/>
        <p:nvPr/>
      </p:nvGrpSpPr>
      <p:grpSpPr>
        <a:xfrm>
          <a:off x="0" y="0"/>
          <a:ext cx="0" cy="0"/>
          <a:chOff x="0" y="0"/>
          <a:chExt cx="0" cy="0"/>
        </a:xfrm>
      </p:grpSpPr>
      <p:pic>
        <p:nvPicPr>
          <p:cNvPr id="4" name="Picture 3" descr="kdg_ppt_chapters_2000x1024-white_kdg_ppt_chapters_2000x1024-white-v17.png"/>
          <p:cNvPicPr>
            <a:picLocks noChangeAspect="1"/>
          </p:cNvPicPr>
          <p:nvPr userDrawn="1"/>
        </p:nvPicPr>
        <p:blipFill rotWithShape="1">
          <a:blip r:embed="rId2" cstate="screen">
            <a:extLst>
              <a:ext uri="{28A0092B-C50C-407E-A947-70E740481C1C}">
                <a14:useLocalDpi xmlns:a14="http://schemas.microsoft.com/office/drawing/2010/main"/>
              </a:ext>
            </a:extLst>
          </a:blip>
          <a:srcRect l="60013"/>
          <a:stretch/>
        </p:blipFill>
        <p:spPr>
          <a:xfrm>
            <a:off x="5128890" y="0"/>
            <a:ext cx="4015110" cy="5143500"/>
          </a:xfrm>
          <a:prstGeom prst="rect">
            <a:avLst/>
          </a:prstGeom>
        </p:spPr>
      </p:pic>
      <p:sp>
        <p:nvSpPr>
          <p:cNvPr id="2" name="Title 1"/>
          <p:cNvSpPr>
            <a:spLocks noGrp="1"/>
          </p:cNvSpPr>
          <p:nvPr>
            <p:ph type="title" hasCustomPrompt="1"/>
          </p:nvPr>
        </p:nvSpPr>
        <p:spPr>
          <a:xfrm>
            <a:off x="582220" y="2329816"/>
            <a:ext cx="4434238" cy="1021556"/>
          </a:xfrm>
        </p:spPr>
        <p:txBody>
          <a:bodyPr anchor="t"/>
          <a:lstStyle>
            <a:lvl1pPr algn="l">
              <a:lnSpc>
                <a:spcPct val="90000"/>
              </a:lnSpc>
              <a:defRPr sz="3200" b="1" cap="none">
                <a:solidFill>
                  <a:schemeClr val="tx1"/>
                </a:solidFill>
              </a:defRPr>
            </a:lvl1pPr>
          </a:lstStyle>
          <a:p>
            <a:r>
              <a:rPr lang="nl-BE" dirty="0"/>
              <a:t>Click to edit master title style</a:t>
            </a:r>
            <a:endParaRPr lang="en-US" dirty="0"/>
          </a:p>
        </p:txBody>
      </p:sp>
      <p:sp>
        <p:nvSpPr>
          <p:cNvPr id="8" name="object 7"/>
          <p:cNvSpPr/>
          <p:nvPr userDrawn="1"/>
        </p:nvSpPr>
        <p:spPr bwMode="black">
          <a:xfrm>
            <a:off x="582220" y="2081473"/>
            <a:ext cx="4434237" cy="68925"/>
          </a:xfrm>
          <a:custGeom>
            <a:avLst/>
            <a:gdLst/>
            <a:ahLst/>
            <a:cxnLst/>
            <a:rect l="l" t="t" r="r" b="b"/>
            <a:pathLst>
              <a:path w="6540500" h="101600">
                <a:moveTo>
                  <a:pt x="6540500" y="101600"/>
                </a:moveTo>
                <a:lnTo>
                  <a:pt x="0" y="101600"/>
                </a:lnTo>
                <a:lnTo>
                  <a:pt x="0" y="0"/>
                </a:lnTo>
                <a:lnTo>
                  <a:pt x="6540500" y="0"/>
                </a:lnTo>
                <a:lnTo>
                  <a:pt x="6540500" y="101600"/>
                </a:lnTo>
                <a:close/>
              </a:path>
            </a:pathLst>
          </a:custGeom>
          <a:solidFill>
            <a:schemeClr val="tx1"/>
          </a:solidFill>
        </p:spPr>
        <p:txBody>
          <a:bodyPr wrap="square" lIns="0" tIns="0" rIns="0" bIns="0" rtlCol="0"/>
          <a:lstStyle/>
          <a:p>
            <a:endParaRPr/>
          </a:p>
        </p:txBody>
      </p:sp>
    </p:spTree>
    <p:extLst>
      <p:ext uri="{BB962C8B-B14F-4D97-AF65-F5344CB8AC3E}">
        <p14:creationId xmlns:p14="http://schemas.microsoft.com/office/powerpoint/2010/main" val="51869740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Hoofdstuk - 18 - Wit">
    <p:bg>
      <p:bgPr>
        <a:solidFill>
          <a:schemeClr val="bg1"/>
        </a:solidFill>
        <a:effectLst/>
      </p:bgPr>
    </p:bg>
    <p:spTree>
      <p:nvGrpSpPr>
        <p:cNvPr id="1" name=""/>
        <p:cNvGrpSpPr/>
        <p:nvPr/>
      </p:nvGrpSpPr>
      <p:grpSpPr>
        <a:xfrm>
          <a:off x="0" y="0"/>
          <a:ext cx="0" cy="0"/>
          <a:chOff x="0" y="0"/>
          <a:chExt cx="0" cy="0"/>
        </a:xfrm>
      </p:grpSpPr>
      <p:pic>
        <p:nvPicPr>
          <p:cNvPr id="4" name="Picture 3" descr="kdg_ppt_chapters_2000x1024-white_kdg_ppt_chapters_2000x1024-white-v18.png"/>
          <p:cNvPicPr>
            <a:picLocks noChangeAspect="1"/>
          </p:cNvPicPr>
          <p:nvPr userDrawn="1"/>
        </p:nvPicPr>
        <p:blipFill rotWithShape="1">
          <a:blip r:embed="rId2" cstate="screen">
            <a:extLst>
              <a:ext uri="{28A0092B-C50C-407E-A947-70E740481C1C}">
                <a14:useLocalDpi xmlns:a14="http://schemas.microsoft.com/office/drawing/2010/main"/>
              </a:ext>
            </a:extLst>
          </a:blip>
          <a:srcRect l="62380"/>
          <a:stretch/>
        </p:blipFill>
        <p:spPr>
          <a:xfrm>
            <a:off x="5369522" y="4097"/>
            <a:ext cx="3774478" cy="5139403"/>
          </a:xfrm>
          <a:prstGeom prst="rect">
            <a:avLst/>
          </a:prstGeom>
        </p:spPr>
      </p:pic>
      <p:sp>
        <p:nvSpPr>
          <p:cNvPr id="2" name="Title 1"/>
          <p:cNvSpPr>
            <a:spLocks noGrp="1"/>
          </p:cNvSpPr>
          <p:nvPr>
            <p:ph type="title" hasCustomPrompt="1"/>
          </p:nvPr>
        </p:nvSpPr>
        <p:spPr>
          <a:xfrm>
            <a:off x="582220" y="2329816"/>
            <a:ext cx="4434238" cy="1021556"/>
          </a:xfrm>
        </p:spPr>
        <p:txBody>
          <a:bodyPr anchor="t"/>
          <a:lstStyle>
            <a:lvl1pPr algn="l">
              <a:lnSpc>
                <a:spcPct val="90000"/>
              </a:lnSpc>
              <a:defRPr sz="3200" b="1" cap="none">
                <a:solidFill>
                  <a:schemeClr val="tx1"/>
                </a:solidFill>
              </a:defRPr>
            </a:lvl1pPr>
          </a:lstStyle>
          <a:p>
            <a:r>
              <a:rPr lang="nl-BE" dirty="0"/>
              <a:t>Click to edit master title style</a:t>
            </a:r>
            <a:endParaRPr lang="en-US" dirty="0"/>
          </a:p>
        </p:txBody>
      </p:sp>
      <p:sp>
        <p:nvSpPr>
          <p:cNvPr id="8" name="object 7"/>
          <p:cNvSpPr/>
          <p:nvPr userDrawn="1"/>
        </p:nvSpPr>
        <p:spPr bwMode="black">
          <a:xfrm>
            <a:off x="582220" y="2081473"/>
            <a:ext cx="4434237" cy="68925"/>
          </a:xfrm>
          <a:custGeom>
            <a:avLst/>
            <a:gdLst/>
            <a:ahLst/>
            <a:cxnLst/>
            <a:rect l="l" t="t" r="r" b="b"/>
            <a:pathLst>
              <a:path w="6540500" h="101600">
                <a:moveTo>
                  <a:pt x="6540500" y="101600"/>
                </a:moveTo>
                <a:lnTo>
                  <a:pt x="0" y="101600"/>
                </a:lnTo>
                <a:lnTo>
                  <a:pt x="0" y="0"/>
                </a:lnTo>
                <a:lnTo>
                  <a:pt x="6540500" y="0"/>
                </a:lnTo>
                <a:lnTo>
                  <a:pt x="6540500" y="101600"/>
                </a:lnTo>
                <a:close/>
              </a:path>
            </a:pathLst>
          </a:custGeom>
          <a:solidFill>
            <a:schemeClr val="tx1"/>
          </a:solidFill>
        </p:spPr>
        <p:txBody>
          <a:bodyPr wrap="square" lIns="0" tIns="0" rIns="0" bIns="0" rtlCol="0"/>
          <a:lstStyle/>
          <a:p>
            <a:endParaRPr/>
          </a:p>
        </p:txBody>
      </p:sp>
    </p:spTree>
    <p:extLst>
      <p:ext uri="{BB962C8B-B14F-4D97-AF65-F5344CB8AC3E}">
        <p14:creationId xmlns:p14="http://schemas.microsoft.com/office/powerpoint/2010/main" val="15412727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Hoofdstuk 19 - Wit">
    <p:bg>
      <p:bgPr>
        <a:solidFill>
          <a:schemeClr val="bg1"/>
        </a:solidFill>
        <a:effectLst/>
      </p:bgPr>
    </p:bg>
    <p:spTree>
      <p:nvGrpSpPr>
        <p:cNvPr id="1" name=""/>
        <p:cNvGrpSpPr/>
        <p:nvPr/>
      </p:nvGrpSpPr>
      <p:grpSpPr>
        <a:xfrm>
          <a:off x="0" y="0"/>
          <a:ext cx="0" cy="0"/>
          <a:chOff x="0" y="0"/>
          <a:chExt cx="0" cy="0"/>
        </a:xfrm>
      </p:grpSpPr>
      <p:pic>
        <p:nvPicPr>
          <p:cNvPr id="4" name="Picture 3" descr="kdg_ppt_chapters_2000x1024-white_kdg_ppt_chapters_2000x1024-white-v19.png"/>
          <p:cNvPicPr>
            <a:picLocks noChangeAspect="1"/>
          </p:cNvPicPr>
          <p:nvPr userDrawn="1"/>
        </p:nvPicPr>
        <p:blipFill rotWithShape="1">
          <a:blip r:embed="rId2" cstate="screen">
            <a:extLst>
              <a:ext uri="{28A0092B-C50C-407E-A947-70E740481C1C}">
                <a14:useLocalDpi xmlns:a14="http://schemas.microsoft.com/office/drawing/2010/main"/>
              </a:ext>
            </a:extLst>
          </a:blip>
          <a:srcRect l="63363"/>
          <a:stretch/>
        </p:blipFill>
        <p:spPr>
          <a:xfrm>
            <a:off x="5458898" y="0"/>
            <a:ext cx="3685101" cy="5152354"/>
          </a:xfrm>
          <a:prstGeom prst="rect">
            <a:avLst/>
          </a:prstGeom>
        </p:spPr>
      </p:pic>
      <p:sp>
        <p:nvSpPr>
          <p:cNvPr id="2" name="Title 1"/>
          <p:cNvSpPr>
            <a:spLocks noGrp="1"/>
          </p:cNvSpPr>
          <p:nvPr>
            <p:ph type="title" hasCustomPrompt="1"/>
          </p:nvPr>
        </p:nvSpPr>
        <p:spPr>
          <a:xfrm>
            <a:off x="582220" y="2329816"/>
            <a:ext cx="4434238" cy="1021556"/>
          </a:xfrm>
        </p:spPr>
        <p:txBody>
          <a:bodyPr anchor="t"/>
          <a:lstStyle>
            <a:lvl1pPr algn="l">
              <a:lnSpc>
                <a:spcPct val="90000"/>
              </a:lnSpc>
              <a:defRPr sz="3200" b="1" cap="none">
                <a:solidFill>
                  <a:schemeClr val="tx1"/>
                </a:solidFill>
              </a:defRPr>
            </a:lvl1pPr>
          </a:lstStyle>
          <a:p>
            <a:r>
              <a:rPr lang="nl-BE" dirty="0"/>
              <a:t>Click to edit master title style</a:t>
            </a:r>
            <a:endParaRPr lang="en-US" dirty="0"/>
          </a:p>
        </p:txBody>
      </p:sp>
      <p:sp>
        <p:nvSpPr>
          <p:cNvPr id="8" name="object 7"/>
          <p:cNvSpPr/>
          <p:nvPr userDrawn="1"/>
        </p:nvSpPr>
        <p:spPr bwMode="black">
          <a:xfrm>
            <a:off x="582220" y="2081473"/>
            <a:ext cx="4434237" cy="68925"/>
          </a:xfrm>
          <a:custGeom>
            <a:avLst/>
            <a:gdLst/>
            <a:ahLst/>
            <a:cxnLst/>
            <a:rect l="l" t="t" r="r" b="b"/>
            <a:pathLst>
              <a:path w="6540500" h="101600">
                <a:moveTo>
                  <a:pt x="6540500" y="101600"/>
                </a:moveTo>
                <a:lnTo>
                  <a:pt x="0" y="101600"/>
                </a:lnTo>
                <a:lnTo>
                  <a:pt x="0" y="0"/>
                </a:lnTo>
                <a:lnTo>
                  <a:pt x="6540500" y="0"/>
                </a:lnTo>
                <a:lnTo>
                  <a:pt x="6540500" y="101600"/>
                </a:lnTo>
                <a:close/>
              </a:path>
            </a:pathLst>
          </a:custGeom>
          <a:solidFill>
            <a:schemeClr val="tx1"/>
          </a:solidFill>
        </p:spPr>
        <p:txBody>
          <a:bodyPr wrap="square" lIns="0" tIns="0" rIns="0" bIns="0" rtlCol="0"/>
          <a:lstStyle/>
          <a:p>
            <a:endParaRPr/>
          </a:p>
        </p:txBody>
      </p:sp>
    </p:spTree>
    <p:extLst>
      <p:ext uri="{BB962C8B-B14F-4D97-AF65-F5344CB8AC3E}">
        <p14:creationId xmlns:p14="http://schemas.microsoft.com/office/powerpoint/2010/main" val="62877871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Hoofdstuk 20 - Wit">
    <p:bg>
      <p:bgPr>
        <a:solidFill>
          <a:schemeClr val="bg1"/>
        </a:solidFill>
        <a:effectLst/>
      </p:bgPr>
    </p:bg>
    <p:spTree>
      <p:nvGrpSpPr>
        <p:cNvPr id="1" name=""/>
        <p:cNvGrpSpPr/>
        <p:nvPr/>
      </p:nvGrpSpPr>
      <p:grpSpPr>
        <a:xfrm>
          <a:off x="0" y="0"/>
          <a:ext cx="0" cy="0"/>
          <a:chOff x="0" y="0"/>
          <a:chExt cx="0" cy="0"/>
        </a:xfrm>
      </p:grpSpPr>
      <p:pic>
        <p:nvPicPr>
          <p:cNvPr id="4" name="Picture 3" descr="kdg_ppt_chapters_2000x1024-white_kdg_ppt_chapters_2000x1024-white-v20.png"/>
          <p:cNvPicPr>
            <a:picLocks noChangeAspect="1"/>
          </p:cNvPicPr>
          <p:nvPr userDrawn="1"/>
        </p:nvPicPr>
        <p:blipFill rotWithShape="1">
          <a:blip r:embed="rId2" cstate="screen">
            <a:extLst>
              <a:ext uri="{28A0092B-C50C-407E-A947-70E740481C1C}">
                <a14:useLocalDpi xmlns:a14="http://schemas.microsoft.com/office/drawing/2010/main"/>
              </a:ext>
            </a:extLst>
          </a:blip>
          <a:srcRect l="61656"/>
          <a:stretch/>
        </p:blipFill>
        <p:spPr>
          <a:xfrm>
            <a:off x="5293894" y="0"/>
            <a:ext cx="3850105" cy="5143500"/>
          </a:xfrm>
          <a:prstGeom prst="rect">
            <a:avLst/>
          </a:prstGeom>
        </p:spPr>
      </p:pic>
      <p:sp>
        <p:nvSpPr>
          <p:cNvPr id="2" name="Title 1"/>
          <p:cNvSpPr>
            <a:spLocks noGrp="1"/>
          </p:cNvSpPr>
          <p:nvPr>
            <p:ph type="title" hasCustomPrompt="1"/>
          </p:nvPr>
        </p:nvSpPr>
        <p:spPr>
          <a:xfrm>
            <a:off x="582220" y="2329816"/>
            <a:ext cx="4434238" cy="1021556"/>
          </a:xfrm>
        </p:spPr>
        <p:txBody>
          <a:bodyPr anchor="t"/>
          <a:lstStyle>
            <a:lvl1pPr algn="l">
              <a:lnSpc>
                <a:spcPct val="90000"/>
              </a:lnSpc>
              <a:defRPr sz="3200" b="1" cap="none">
                <a:solidFill>
                  <a:schemeClr val="tx1"/>
                </a:solidFill>
              </a:defRPr>
            </a:lvl1pPr>
          </a:lstStyle>
          <a:p>
            <a:r>
              <a:rPr lang="nl-BE" dirty="0"/>
              <a:t>Click to edit master title style</a:t>
            </a:r>
            <a:endParaRPr lang="en-US" dirty="0"/>
          </a:p>
        </p:txBody>
      </p:sp>
      <p:sp>
        <p:nvSpPr>
          <p:cNvPr id="8" name="object 7"/>
          <p:cNvSpPr/>
          <p:nvPr userDrawn="1"/>
        </p:nvSpPr>
        <p:spPr bwMode="black">
          <a:xfrm>
            <a:off x="582220" y="2081473"/>
            <a:ext cx="4434237" cy="68925"/>
          </a:xfrm>
          <a:custGeom>
            <a:avLst/>
            <a:gdLst/>
            <a:ahLst/>
            <a:cxnLst/>
            <a:rect l="l" t="t" r="r" b="b"/>
            <a:pathLst>
              <a:path w="6540500" h="101600">
                <a:moveTo>
                  <a:pt x="6540500" y="101600"/>
                </a:moveTo>
                <a:lnTo>
                  <a:pt x="0" y="101600"/>
                </a:lnTo>
                <a:lnTo>
                  <a:pt x="0" y="0"/>
                </a:lnTo>
                <a:lnTo>
                  <a:pt x="6540500" y="0"/>
                </a:lnTo>
                <a:lnTo>
                  <a:pt x="6540500" y="101600"/>
                </a:lnTo>
                <a:close/>
              </a:path>
            </a:pathLst>
          </a:custGeom>
          <a:solidFill>
            <a:schemeClr val="tx1"/>
          </a:solidFill>
        </p:spPr>
        <p:txBody>
          <a:bodyPr wrap="square" lIns="0" tIns="0" rIns="0" bIns="0" rtlCol="0"/>
          <a:lstStyle/>
          <a:p>
            <a:endParaRPr/>
          </a:p>
        </p:txBody>
      </p:sp>
    </p:spTree>
    <p:extLst>
      <p:ext uri="{BB962C8B-B14F-4D97-AF65-F5344CB8AC3E}">
        <p14:creationId xmlns:p14="http://schemas.microsoft.com/office/powerpoint/2010/main" val="424780102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8948" y="407158"/>
            <a:ext cx="8025500" cy="857250"/>
          </a:xfrm>
          <a:prstGeom prst="rect">
            <a:avLst/>
          </a:prstGeom>
        </p:spPr>
        <p:txBody>
          <a:bodyPr vert="horz" lIns="0" tIns="45720" rIns="0" bIns="45720" rtlCol="0" anchor="t">
            <a:noAutofit/>
          </a:bodyPr>
          <a:lstStyle/>
          <a:p>
            <a:r>
              <a:rPr lang="nl-BE" dirty="0"/>
              <a:t>Click to edit </a:t>
            </a:r>
            <a:br>
              <a:rPr lang="nl-BE" dirty="0"/>
            </a:br>
            <a:r>
              <a:rPr lang="nl-BE" dirty="0"/>
              <a:t>Master title style</a:t>
            </a:r>
            <a:endParaRPr lang="en-US" dirty="0"/>
          </a:p>
        </p:txBody>
      </p:sp>
      <p:sp>
        <p:nvSpPr>
          <p:cNvPr id="3" name="Text Placeholder 2"/>
          <p:cNvSpPr>
            <a:spLocks noGrp="1"/>
          </p:cNvSpPr>
          <p:nvPr>
            <p:ph type="body" idx="1"/>
          </p:nvPr>
        </p:nvSpPr>
        <p:spPr>
          <a:xfrm>
            <a:off x="578948" y="1422735"/>
            <a:ext cx="8025500" cy="3175597"/>
          </a:xfrm>
          <a:prstGeom prst="rect">
            <a:avLst/>
          </a:prstGeom>
        </p:spPr>
        <p:txBody>
          <a:bodyPr vert="horz" lIns="0" tIns="0" rIns="0" bIns="45720" rtlCol="0">
            <a:normAutofit/>
          </a:body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
        <p:nvSpPr>
          <p:cNvPr id="7" name="Tijdelijke aanduiding voor datum 6"/>
          <p:cNvSpPr>
            <a:spLocks noGrp="1"/>
          </p:cNvSpPr>
          <p:nvPr>
            <p:ph type="dt" sz="half" idx="2"/>
          </p:nvPr>
        </p:nvSpPr>
        <p:spPr>
          <a:xfrm>
            <a:off x="7596336" y="4767263"/>
            <a:ext cx="1008112" cy="274637"/>
          </a:xfrm>
          <a:prstGeom prst="rect">
            <a:avLst/>
          </a:prstGeom>
        </p:spPr>
        <p:txBody>
          <a:bodyPr vert="horz" lIns="72000" tIns="36000" rIns="0" bIns="36000" rtlCol="0" anchor="ctr"/>
          <a:lstStyle>
            <a:lvl1pPr algn="r">
              <a:defRPr sz="1050">
                <a:solidFill>
                  <a:schemeClr val="tx1">
                    <a:tint val="75000"/>
                  </a:schemeClr>
                </a:solidFill>
              </a:defRPr>
            </a:lvl1pPr>
          </a:lstStyle>
          <a:p>
            <a:fld id="{897DDD25-7475-44C6-982D-717E88736816}" type="datetime1">
              <a:rPr lang="nl-BE" smtClean="0"/>
              <a:pPr/>
              <a:t>14/04/2023</a:t>
            </a:fld>
            <a:r>
              <a:rPr lang="nl-BE" dirty="0"/>
              <a:t> |</a:t>
            </a:r>
          </a:p>
        </p:txBody>
      </p:sp>
      <p:sp>
        <p:nvSpPr>
          <p:cNvPr id="11" name="Tijdelijke aanduiding voor dianummer 10"/>
          <p:cNvSpPr>
            <a:spLocks noGrp="1"/>
          </p:cNvSpPr>
          <p:nvPr>
            <p:ph type="sldNum" sz="quarter" idx="4"/>
          </p:nvPr>
        </p:nvSpPr>
        <p:spPr>
          <a:xfrm>
            <a:off x="8604448" y="4767263"/>
            <a:ext cx="432048" cy="274637"/>
          </a:xfrm>
          <a:prstGeom prst="rect">
            <a:avLst/>
          </a:prstGeom>
        </p:spPr>
        <p:txBody>
          <a:bodyPr vert="horz" lIns="91440" tIns="45720" rIns="91440" bIns="45720" rtlCol="0" anchor="ctr"/>
          <a:lstStyle>
            <a:lvl1pPr algn="r">
              <a:defRPr sz="1050">
                <a:solidFill>
                  <a:schemeClr val="tx1">
                    <a:tint val="75000"/>
                  </a:schemeClr>
                </a:solidFill>
              </a:defRPr>
            </a:lvl1pPr>
          </a:lstStyle>
          <a:p>
            <a:fld id="{BEC3A490-6A5A-46E7-A6DB-72A961DA6280}" type="slidenum">
              <a:rPr lang="nl-BE" smtClean="0"/>
              <a:pPr/>
              <a:t>‹nr.›</a:t>
            </a:fld>
            <a:endParaRPr lang="nl-BE" dirty="0"/>
          </a:p>
        </p:txBody>
      </p:sp>
      <p:pic>
        <p:nvPicPr>
          <p:cNvPr id="6" name="Afbeelding 5"/>
          <p:cNvPicPr>
            <a:picLocks noChangeAspect="1"/>
          </p:cNvPicPr>
          <p:nvPr userDrawn="1"/>
        </p:nvPicPr>
        <p:blipFill>
          <a:blip r:embed="rId34" cstate="print">
            <a:extLst>
              <a:ext uri="{28A0092B-C50C-407E-A947-70E740481C1C}">
                <a14:useLocalDpi xmlns:a14="http://schemas.microsoft.com/office/drawing/2010/main" val="0"/>
              </a:ext>
            </a:extLst>
          </a:blip>
          <a:stretch>
            <a:fillRect/>
          </a:stretch>
        </p:blipFill>
        <p:spPr>
          <a:xfrm>
            <a:off x="-1" y="4408417"/>
            <a:ext cx="827585" cy="755621"/>
          </a:xfrm>
          <a:prstGeom prst="rect">
            <a:avLst/>
          </a:prstGeom>
        </p:spPr>
      </p:pic>
    </p:spTree>
    <p:extLst>
      <p:ext uri="{BB962C8B-B14F-4D97-AF65-F5344CB8AC3E}">
        <p14:creationId xmlns:p14="http://schemas.microsoft.com/office/powerpoint/2010/main" val="39250263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Lst>
  <p:hf hdr="0" dt="0"/>
  <p:txStyles>
    <p:titleStyle>
      <a:lvl1pPr algn="l" defTabSz="457200" rtl="0" eaLnBrk="1" latinLnBrk="0" hangingPunct="1">
        <a:spcBef>
          <a:spcPct val="0"/>
        </a:spcBef>
        <a:buNone/>
        <a:defRPr sz="2400" b="1" kern="1200">
          <a:solidFill>
            <a:schemeClr val="tx1"/>
          </a:solidFill>
          <a:latin typeface="+mj-lt"/>
          <a:ea typeface="+mj-ea"/>
          <a:cs typeface="KdG" pitchFamily="50" charset="0"/>
        </a:defRPr>
      </a:lvl1pPr>
    </p:titleStyle>
    <p:bodyStyle>
      <a:lvl1pPr marL="177800" indent="-177800" algn="l" defTabSz="457200" rtl="0" eaLnBrk="1" latinLnBrk="0" hangingPunct="1">
        <a:lnSpc>
          <a:spcPct val="114000"/>
        </a:lnSpc>
        <a:spcBef>
          <a:spcPts val="300"/>
        </a:spcBef>
        <a:spcAft>
          <a:spcPts val="700"/>
        </a:spcAft>
        <a:buFont typeface="Arial"/>
        <a:buChar char="•"/>
        <a:defRPr sz="2000" kern="1200">
          <a:solidFill>
            <a:schemeClr val="tx1"/>
          </a:solidFill>
          <a:latin typeface="Verdana"/>
          <a:ea typeface="+mn-ea"/>
          <a:cs typeface="+mn-cs"/>
        </a:defRPr>
      </a:lvl1pPr>
      <a:lvl2pPr marL="357188" indent="-179388" algn="l" defTabSz="457200" rtl="0" eaLnBrk="1" latinLnBrk="0" hangingPunct="1">
        <a:lnSpc>
          <a:spcPct val="114000"/>
        </a:lnSpc>
        <a:spcBef>
          <a:spcPts val="300"/>
        </a:spcBef>
        <a:spcAft>
          <a:spcPts val="300"/>
        </a:spcAft>
        <a:buFont typeface="Arial"/>
        <a:buChar char="–"/>
        <a:defRPr sz="1800" kern="1200">
          <a:solidFill>
            <a:schemeClr val="tx1"/>
          </a:solidFill>
          <a:latin typeface="Verdana"/>
          <a:ea typeface="+mn-ea"/>
          <a:cs typeface="+mn-cs"/>
        </a:defRPr>
      </a:lvl2pPr>
      <a:lvl3pPr marL="534988" indent="-177800" algn="l" defTabSz="457200" rtl="0" eaLnBrk="1" latinLnBrk="0" hangingPunct="1">
        <a:lnSpc>
          <a:spcPct val="114000"/>
        </a:lnSpc>
        <a:spcBef>
          <a:spcPts val="300"/>
        </a:spcBef>
        <a:spcAft>
          <a:spcPts val="300"/>
        </a:spcAft>
        <a:buFont typeface="Wingdings" charset="2"/>
        <a:buChar char="§"/>
        <a:tabLst/>
        <a:defRPr sz="1600" kern="1200">
          <a:solidFill>
            <a:schemeClr val="tx1"/>
          </a:solidFill>
          <a:latin typeface="Verdana"/>
          <a:ea typeface="+mn-ea"/>
          <a:cs typeface="+mn-cs"/>
        </a:defRPr>
      </a:lvl3pPr>
      <a:lvl4pPr marL="720725" indent="-185738" algn="l" defTabSz="457200" rtl="0" eaLnBrk="1" latinLnBrk="0" hangingPunct="1">
        <a:lnSpc>
          <a:spcPct val="114000"/>
        </a:lnSpc>
        <a:spcBef>
          <a:spcPts val="300"/>
        </a:spcBef>
        <a:spcAft>
          <a:spcPts val="300"/>
        </a:spcAft>
        <a:buFont typeface="Courier New"/>
        <a:buChar char="o"/>
        <a:defRPr sz="1400" kern="1200">
          <a:solidFill>
            <a:schemeClr val="tx1"/>
          </a:solidFill>
          <a:latin typeface="Verdana"/>
          <a:ea typeface="+mn-ea"/>
          <a:cs typeface="+mn-cs"/>
        </a:defRPr>
      </a:lvl4pPr>
      <a:lvl5pPr marL="898525" indent="-177800" algn="l" defTabSz="457200" rtl="0" eaLnBrk="1" latinLnBrk="0" hangingPunct="1">
        <a:lnSpc>
          <a:spcPct val="114000"/>
        </a:lnSpc>
        <a:spcBef>
          <a:spcPts val="300"/>
        </a:spcBef>
        <a:spcAft>
          <a:spcPts val="300"/>
        </a:spcAft>
        <a:buFont typeface="Arial"/>
        <a:buChar char="»"/>
        <a:defRPr sz="1200" kern="1200">
          <a:solidFill>
            <a:schemeClr val="tx1"/>
          </a:solidFill>
          <a:latin typeface="Verdana"/>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2.tiff"/><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33.tiff"/></Relationships>
</file>

<file path=ppt/slides/_rels/slide1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4.xml"/><Relationship Id="rId4" Type="http://schemas.openxmlformats.org/officeDocument/2006/relationships/image" Target="../media/image3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482599" y="1092448"/>
            <a:ext cx="5998505" cy="1102519"/>
          </a:xfrm>
        </p:spPr>
        <p:txBody>
          <a:bodyPr/>
          <a:lstStyle/>
          <a:p>
            <a:r>
              <a:rPr lang="en-US" dirty="0">
                <a:latin typeface="KdG" panose="00000500000000000000" pitchFamily="50" charset="0"/>
              </a:rPr>
              <a:t>Storytelling as a learning strategy for reflection during internships</a:t>
            </a:r>
            <a:endParaRPr lang="nl-BE" dirty="0">
              <a:latin typeface="KdG" panose="00000500000000000000" pitchFamily="50" charset="0"/>
            </a:endParaRPr>
          </a:p>
        </p:txBody>
      </p:sp>
      <p:sp>
        <p:nvSpPr>
          <p:cNvPr id="3" name="Ondertitel 2"/>
          <p:cNvSpPr>
            <a:spLocks noGrp="1"/>
          </p:cNvSpPr>
          <p:nvPr>
            <p:ph type="subTitle" idx="1"/>
          </p:nvPr>
        </p:nvSpPr>
        <p:spPr>
          <a:xfrm>
            <a:off x="482598" y="2740978"/>
            <a:ext cx="6177633" cy="1314450"/>
          </a:xfrm>
        </p:spPr>
        <p:txBody>
          <a:bodyPr>
            <a:normAutofit fontScale="85000" lnSpcReduction="10000"/>
          </a:bodyPr>
          <a:lstStyle/>
          <a:p>
            <a:r>
              <a:rPr lang="nl-BE" sz="1800" dirty="0"/>
              <a:t>E.T.E.N. Nürnberg - TIG ‘</a:t>
            </a:r>
            <a:r>
              <a:rPr lang="en-US" sz="1800" dirty="0"/>
              <a:t>Reflective Practice and Teaching for Thinking</a:t>
            </a:r>
            <a:r>
              <a:rPr lang="nl-BE" sz="1800" dirty="0"/>
              <a:t>’ </a:t>
            </a:r>
          </a:p>
          <a:p>
            <a:r>
              <a:rPr lang="nl-BE" sz="1800" dirty="0"/>
              <a:t>14 april 2023</a:t>
            </a:r>
          </a:p>
          <a:p>
            <a:r>
              <a:rPr lang="nl-BE" dirty="0"/>
              <a:t>Eve Baert</a:t>
            </a:r>
          </a:p>
        </p:txBody>
      </p:sp>
      <p:pic>
        <p:nvPicPr>
          <p:cNvPr id="5" name="Afbeelding 4">
            <a:extLst>
              <a:ext uri="{FF2B5EF4-FFF2-40B4-BE49-F238E27FC236}">
                <a16:creationId xmlns:a16="http://schemas.microsoft.com/office/drawing/2014/main" id="{46785412-06B7-8146-859B-CCBCA8DD76C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44208" y="2499742"/>
            <a:ext cx="2304256" cy="2304256"/>
          </a:xfrm>
          <a:prstGeom prst="rect">
            <a:avLst/>
          </a:prstGeom>
        </p:spPr>
      </p:pic>
    </p:spTree>
    <p:extLst>
      <p:ext uri="{BB962C8B-B14F-4D97-AF65-F5344CB8AC3E}">
        <p14:creationId xmlns:p14="http://schemas.microsoft.com/office/powerpoint/2010/main" val="34199689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inhoud 6">
            <a:extLst>
              <a:ext uri="{FF2B5EF4-FFF2-40B4-BE49-F238E27FC236}">
                <a16:creationId xmlns:a16="http://schemas.microsoft.com/office/drawing/2014/main" id="{637E83FE-4298-09D5-73FA-E5AE44892DA2}"/>
              </a:ext>
            </a:extLst>
          </p:cNvPr>
          <p:cNvSpPr>
            <a:spLocks noGrp="1"/>
          </p:cNvSpPr>
          <p:nvPr>
            <p:ph sz="quarter" idx="13"/>
          </p:nvPr>
        </p:nvSpPr>
        <p:spPr/>
        <p:txBody>
          <a:bodyPr>
            <a:normAutofit/>
          </a:bodyPr>
          <a:lstStyle/>
          <a:p>
            <a:pPr marL="0" indent="0">
              <a:buNone/>
            </a:pPr>
            <a:r>
              <a:rPr lang="en-US" sz="1900" dirty="0"/>
              <a:t>Students reflect on their own learning experiences during their internship in a primary school. They will discover what they have </a:t>
            </a:r>
            <a:r>
              <a:rPr lang="en-US" sz="1900"/>
              <a:t>learned and what </a:t>
            </a:r>
            <a:r>
              <a:rPr lang="en-US" sz="1900" dirty="0"/>
              <a:t>their strengths </a:t>
            </a:r>
            <a:r>
              <a:rPr lang="en-US" sz="1900"/>
              <a:t>and weaknesses are. </a:t>
            </a:r>
            <a:r>
              <a:rPr lang="en-US" sz="1900" dirty="0"/>
              <a:t>After they think about that, they discuss their own development in small groups of 5/6 people. They go deeper into the own actions to learn from them with the aim of increasing their professionalism. </a:t>
            </a:r>
          </a:p>
          <a:p>
            <a:pPr marL="0" indent="0">
              <a:buNone/>
            </a:pPr>
            <a:r>
              <a:rPr lang="en-US" sz="1900" dirty="0"/>
              <a:t>They think in group about goals, opportunities, solutions to solve difficult or critical situations.</a:t>
            </a:r>
            <a:endParaRPr lang="nl-BE" sz="1900" dirty="0"/>
          </a:p>
        </p:txBody>
      </p:sp>
      <p:sp>
        <p:nvSpPr>
          <p:cNvPr id="6" name="Titel 5">
            <a:extLst>
              <a:ext uri="{FF2B5EF4-FFF2-40B4-BE49-F238E27FC236}">
                <a16:creationId xmlns:a16="http://schemas.microsoft.com/office/drawing/2014/main" id="{EA17F259-32E6-DF25-D1F3-E4D2C2F53C24}"/>
              </a:ext>
            </a:extLst>
          </p:cNvPr>
          <p:cNvSpPr>
            <a:spLocks noGrp="1"/>
          </p:cNvSpPr>
          <p:nvPr>
            <p:ph type="title"/>
          </p:nvPr>
        </p:nvSpPr>
        <p:spPr/>
        <p:txBody>
          <a:bodyPr/>
          <a:lstStyle/>
          <a:p>
            <a:r>
              <a:rPr lang="nl-BE" sz="2800" dirty="0" err="1">
                <a:latin typeface="KdG" panose="00000500000000000000" pitchFamily="50" charset="0"/>
              </a:rPr>
              <a:t>Reflection</a:t>
            </a:r>
            <a:r>
              <a:rPr lang="nl-BE" sz="2800" dirty="0">
                <a:latin typeface="KdG" panose="00000500000000000000" pitchFamily="50" charset="0"/>
              </a:rPr>
              <a:t> </a:t>
            </a:r>
            <a:r>
              <a:rPr lang="nl-BE" sz="2800" dirty="0" err="1">
                <a:latin typeface="KdG" panose="00000500000000000000" pitchFamily="50" charset="0"/>
              </a:rPr>
              <a:t>during</a:t>
            </a:r>
            <a:r>
              <a:rPr lang="nl-BE" sz="2800" dirty="0">
                <a:latin typeface="KdG" panose="00000500000000000000" pitchFamily="50" charset="0"/>
              </a:rPr>
              <a:t> </a:t>
            </a:r>
            <a:r>
              <a:rPr lang="nl-BE" sz="2800" dirty="0" err="1">
                <a:latin typeface="KdG" panose="00000500000000000000" pitchFamily="50" charset="0"/>
              </a:rPr>
              <a:t>internship</a:t>
            </a:r>
            <a:endParaRPr lang="nl-BE" sz="2800" dirty="0">
              <a:latin typeface="KdG" panose="00000500000000000000" pitchFamily="50" charset="0"/>
            </a:endParaRPr>
          </a:p>
        </p:txBody>
      </p:sp>
      <p:sp>
        <p:nvSpPr>
          <p:cNvPr id="5" name="Tijdelijke aanduiding voor dianummer 4">
            <a:extLst>
              <a:ext uri="{FF2B5EF4-FFF2-40B4-BE49-F238E27FC236}">
                <a16:creationId xmlns:a16="http://schemas.microsoft.com/office/drawing/2014/main" id="{8F739C21-7740-6869-856C-96E8922190DE}"/>
              </a:ext>
            </a:extLst>
          </p:cNvPr>
          <p:cNvSpPr>
            <a:spLocks noGrp="1"/>
          </p:cNvSpPr>
          <p:nvPr>
            <p:ph type="sldNum" sz="quarter" idx="16"/>
          </p:nvPr>
        </p:nvSpPr>
        <p:spPr/>
        <p:txBody>
          <a:bodyPr/>
          <a:lstStyle/>
          <a:p>
            <a:fld id="{BEC3A490-6A5A-46E7-A6DB-72A961DA6280}" type="slidenum">
              <a:rPr lang="nl-BE" smtClean="0"/>
              <a:pPr/>
              <a:t>2</a:t>
            </a:fld>
            <a:endParaRPr lang="nl-BE" dirty="0"/>
          </a:p>
        </p:txBody>
      </p:sp>
    </p:spTree>
    <p:extLst>
      <p:ext uri="{BB962C8B-B14F-4D97-AF65-F5344CB8AC3E}">
        <p14:creationId xmlns:p14="http://schemas.microsoft.com/office/powerpoint/2010/main" val="3983622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674C54-CD82-F874-3126-D20E891CA035}"/>
              </a:ext>
            </a:extLst>
          </p:cNvPr>
          <p:cNvSpPr>
            <a:spLocks noGrp="1"/>
          </p:cNvSpPr>
          <p:nvPr>
            <p:ph type="title"/>
          </p:nvPr>
        </p:nvSpPr>
        <p:spPr/>
        <p:txBody>
          <a:bodyPr/>
          <a:lstStyle/>
          <a:p>
            <a:r>
              <a:rPr lang="nl-BE" sz="2800" dirty="0" err="1">
                <a:latin typeface="KdG" panose="00000500000000000000" pitchFamily="50" charset="0"/>
              </a:rPr>
              <a:t>Why</a:t>
            </a:r>
            <a:r>
              <a:rPr lang="nl-BE" sz="2800" dirty="0">
                <a:latin typeface="KdG" panose="00000500000000000000" pitchFamily="50" charset="0"/>
              </a:rPr>
              <a:t> storytelling? </a:t>
            </a:r>
          </a:p>
        </p:txBody>
      </p:sp>
      <p:sp>
        <p:nvSpPr>
          <p:cNvPr id="3" name="Tijdelijke aanduiding voor inhoud 2">
            <a:extLst>
              <a:ext uri="{FF2B5EF4-FFF2-40B4-BE49-F238E27FC236}">
                <a16:creationId xmlns:a16="http://schemas.microsoft.com/office/drawing/2014/main" id="{4F1BD32C-7188-DFE0-1F13-847ADF9CAB2C}"/>
              </a:ext>
            </a:extLst>
          </p:cNvPr>
          <p:cNvSpPr>
            <a:spLocks noGrp="1"/>
          </p:cNvSpPr>
          <p:nvPr>
            <p:ph sz="quarter" idx="13"/>
          </p:nvPr>
        </p:nvSpPr>
        <p:spPr>
          <a:xfrm>
            <a:off x="614546" y="1059582"/>
            <a:ext cx="7305420" cy="3156767"/>
          </a:xfrm>
        </p:spPr>
        <p:txBody>
          <a:bodyPr>
            <a:normAutofit fontScale="92500" lnSpcReduction="10000"/>
          </a:bodyPr>
          <a:lstStyle/>
          <a:p>
            <a:pPr marL="0" indent="0">
              <a:buNone/>
            </a:pPr>
            <a:r>
              <a:rPr lang="en-US" dirty="0"/>
              <a:t>During reflection moments, students often find it difficult to talk about their own actions. Students' experiences during their internships are often complex. They sometimes find it difficult to make themselves vulnerable. They don't think deeply or talk impersonally.</a:t>
            </a:r>
          </a:p>
          <a:p>
            <a:pPr marL="0" indent="0">
              <a:buNone/>
            </a:pPr>
            <a:endParaRPr lang="en-US" dirty="0"/>
          </a:p>
          <a:p>
            <a:pPr marL="0" indent="0">
              <a:buNone/>
            </a:pPr>
            <a:r>
              <a:rPr lang="en-US" dirty="0"/>
              <a:t>Lego - </a:t>
            </a:r>
            <a:r>
              <a:rPr lang="en-US" dirty="0" err="1"/>
              <a:t>StoryTales</a:t>
            </a:r>
            <a:r>
              <a:rPr lang="en-US" dirty="0"/>
              <a:t> can be used as a creative tool to encourage and support students' reflection during their internships.</a:t>
            </a:r>
          </a:p>
          <a:p>
            <a:pPr marL="0" indent="0">
              <a:buNone/>
            </a:pPr>
            <a:endParaRPr lang="en-US" dirty="0"/>
          </a:p>
          <a:p>
            <a:pPr marL="0" indent="0">
              <a:buNone/>
            </a:pPr>
            <a:endParaRPr lang="en-US" dirty="0"/>
          </a:p>
        </p:txBody>
      </p:sp>
      <p:pic>
        <p:nvPicPr>
          <p:cNvPr id="7" name="Tijdelijke aanduiding voor inhoud 6">
            <a:extLst>
              <a:ext uri="{FF2B5EF4-FFF2-40B4-BE49-F238E27FC236}">
                <a16:creationId xmlns:a16="http://schemas.microsoft.com/office/drawing/2014/main" id="{BA0A9BD2-D14D-0918-502D-60A3A19F0772}"/>
              </a:ext>
            </a:extLst>
          </p:cNvPr>
          <p:cNvPicPr>
            <a:picLocks noGrp="1" noChangeAspect="1"/>
          </p:cNvPicPr>
          <p:nvPr>
            <p:ph sz="quarter" idx="14"/>
          </p:nvPr>
        </p:nvPicPr>
        <p:blipFill>
          <a:blip r:embed="rId2"/>
          <a:stretch>
            <a:fillRect/>
          </a:stretch>
        </p:blipFill>
        <p:spPr>
          <a:xfrm>
            <a:off x="6951612" y="3723878"/>
            <a:ext cx="1940868" cy="1368152"/>
          </a:xfrm>
        </p:spPr>
      </p:pic>
    </p:spTree>
    <p:extLst>
      <p:ext uri="{BB962C8B-B14F-4D97-AF65-F5344CB8AC3E}">
        <p14:creationId xmlns:p14="http://schemas.microsoft.com/office/powerpoint/2010/main" val="21714777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D3782B13-7F00-806C-B5CB-770E36B3211A}"/>
              </a:ext>
            </a:extLst>
          </p:cNvPr>
          <p:cNvSpPr>
            <a:spLocks noGrp="1"/>
          </p:cNvSpPr>
          <p:nvPr>
            <p:ph sz="quarter" idx="13"/>
          </p:nvPr>
        </p:nvSpPr>
        <p:spPr>
          <a:xfrm>
            <a:off x="578946" y="483518"/>
            <a:ext cx="5361205" cy="4114815"/>
          </a:xfrm>
        </p:spPr>
        <p:txBody>
          <a:bodyPr>
            <a:normAutofit/>
          </a:bodyPr>
          <a:lstStyle/>
          <a:p>
            <a:pPr marL="0" indent="0">
              <a:buNone/>
            </a:pPr>
            <a:endParaRPr lang="en-US" sz="1900" dirty="0"/>
          </a:p>
          <a:p>
            <a:pPr marL="0" indent="0">
              <a:buNone/>
            </a:pPr>
            <a:r>
              <a:rPr lang="en-US" sz="1900" dirty="0"/>
              <a:t>With </a:t>
            </a:r>
            <a:r>
              <a:rPr lang="en-US" sz="1900" dirty="0" err="1"/>
              <a:t>lego</a:t>
            </a:r>
            <a:r>
              <a:rPr lang="en-US" sz="1900" dirty="0"/>
              <a:t>, they learn to transform (difficult) situations into images to further communicate with the other students. In this process they develop their effective communication and storytelling skills and they dare to discuss difficulties more often.</a:t>
            </a:r>
          </a:p>
          <a:p>
            <a:endParaRPr lang="nl-BE" dirty="0"/>
          </a:p>
        </p:txBody>
      </p:sp>
      <p:pic>
        <p:nvPicPr>
          <p:cNvPr id="8" name="Tijdelijke aanduiding voor inhoud 7">
            <a:extLst>
              <a:ext uri="{FF2B5EF4-FFF2-40B4-BE49-F238E27FC236}">
                <a16:creationId xmlns:a16="http://schemas.microsoft.com/office/drawing/2014/main" id="{D9837E98-FACE-B08F-687E-721411B6EC3F}"/>
              </a:ext>
            </a:extLst>
          </p:cNvPr>
          <p:cNvPicPr>
            <a:picLocks noGrp="1" noChangeAspect="1"/>
          </p:cNvPicPr>
          <p:nvPr>
            <p:ph sz="quarter" idx="14"/>
          </p:nvPr>
        </p:nvPicPr>
        <p:blipFill>
          <a:blip r:embed="rId2"/>
          <a:stretch>
            <a:fillRect/>
          </a:stretch>
        </p:blipFill>
        <p:spPr>
          <a:xfrm>
            <a:off x="6156176" y="2717746"/>
            <a:ext cx="2634984" cy="2158260"/>
          </a:xfrm>
          <a:prstGeom prst="rect">
            <a:avLst/>
          </a:prstGeom>
        </p:spPr>
      </p:pic>
      <p:sp>
        <p:nvSpPr>
          <p:cNvPr id="5" name="Tijdelijke aanduiding voor dianummer 4">
            <a:extLst>
              <a:ext uri="{FF2B5EF4-FFF2-40B4-BE49-F238E27FC236}">
                <a16:creationId xmlns:a16="http://schemas.microsoft.com/office/drawing/2014/main" id="{99F3CA92-ABFD-CCDD-F584-BC474638E605}"/>
              </a:ext>
            </a:extLst>
          </p:cNvPr>
          <p:cNvSpPr>
            <a:spLocks noGrp="1"/>
          </p:cNvSpPr>
          <p:nvPr>
            <p:ph type="sldNum" sz="quarter" idx="17"/>
          </p:nvPr>
        </p:nvSpPr>
        <p:spPr/>
        <p:txBody>
          <a:bodyPr/>
          <a:lstStyle/>
          <a:p>
            <a:fld id="{BEC3A490-6A5A-46E7-A6DB-72A961DA6280}" type="slidenum">
              <a:rPr lang="nl-BE" smtClean="0"/>
              <a:pPr/>
              <a:t>4</a:t>
            </a:fld>
            <a:endParaRPr lang="nl-BE" dirty="0"/>
          </a:p>
        </p:txBody>
      </p:sp>
    </p:spTree>
    <p:extLst>
      <p:ext uri="{BB962C8B-B14F-4D97-AF65-F5344CB8AC3E}">
        <p14:creationId xmlns:p14="http://schemas.microsoft.com/office/powerpoint/2010/main" val="12969941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C421487F-80C2-4F8C-8227-D95489AFC37B}"/>
              </a:ext>
            </a:extLst>
          </p:cNvPr>
          <p:cNvSpPr>
            <a:spLocks noGrp="1"/>
          </p:cNvSpPr>
          <p:nvPr>
            <p:ph type="sldNum" sz="quarter" idx="12"/>
          </p:nvPr>
        </p:nvSpPr>
        <p:spPr/>
        <p:txBody>
          <a:bodyPr/>
          <a:lstStyle/>
          <a:p>
            <a:endParaRPr lang="nl-BE" dirty="0"/>
          </a:p>
        </p:txBody>
      </p:sp>
      <p:sp>
        <p:nvSpPr>
          <p:cNvPr id="4" name="Rechthoek 3">
            <a:extLst>
              <a:ext uri="{FF2B5EF4-FFF2-40B4-BE49-F238E27FC236}">
                <a16:creationId xmlns:a16="http://schemas.microsoft.com/office/drawing/2014/main" id="{7E85A0F0-A42C-4E03-96B7-DD47D99C5AC3}"/>
              </a:ext>
            </a:extLst>
          </p:cNvPr>
          <p:cNvSpPr/>
          <p:nvPr/>
        </p:nvSpPr>
        <p:spPr>
          <a:xfrm>
            <a:off x="755576" y="1176724"/>
            <a:ext cx="7344816" cy="2880404"/>
          </a:xfrm>
          <a:prstGeom prst="rect">
            <a:avLst/>
          </a:prstGeom>
        </p:spPr>
        <p:txBody>
          <a:bodyPr wrap="square">
            <a:spAutoFit/>
          </a:bodyPr>
          <a:lstStyle/>
          <a:p>
            <a:pPr>
              <a:lnSpc>
                <a:spcPct val="107000"/>
              </a:lnSpc>
              <a:spcAft>
                <a:spcPts val="800"/>
              </a:spcAft>
            </a:pPr>
            <a:r>
              <a:rPr lang="en-US" sz="2000" dirty="0">
                <a:latin typeface="+mj-lt"/>
                <a:ea typeface="Calibri" panose="020F0502020204030204" pitchFamily="34" charset="0"/>
                <a:cs typeface="Times New Roman" panose="02020603050405020304" pitchFamily="18" charset="0"/>
              </a:rPr>
              <a:t>You have 5' to create a landscape in which you emphasize an aspect of your personality / a specific trait that your person describes in your daily life. </a:t>
            </a:r>
            <a:r>
              <a:rPr lang="en-US" sz="1400" i="1" dirty="0">
                <a:latin typeface="+mj-lt"/>
                <a:ea typeface="Calibri" panose="020F0502020204030204" pitchFamily="34" charset="0"/>
                <a:cs typeface="Times New Roman" panose="02020603050405020304" pitchFamily="18" charset="0"/>
              </a:rPr>
              <a:t>There are no wrong answers!</a:t>
            </a:r>
          </a:p>
          <a:p>
            <a:pPr>
              <a:lnSpc>
                <a:spcPct val="107000"/>
              </a:lnSpc>
              <a:spcAft>
                <a:spcPts val="800"/>
              </a:spcAft>
            </a:pPr>
            <a:endParaRPr lang="en-US" dirty="0">
              <a:latin typeface="+mj-lt"/>
              <a:ea typeface="Calibri" panose="020F0502020204030204" pitchFamily="34" charset="0"/>
              <a:cs typeface="Times New Roman" panose="02020603050405020304" pitchFamily="18" charset="0"/>
            </a:endParaRPr>
          </a:p>
          <a:p>
            <a:pPr>
              <a:lnSpc>
                <a:spcPct val="107000"/>
              </a:lnSpc>
              <a:spcAft>
                <a:spcPts val="800"/>
              </a:spcAft>
            </a:pPr>
            <a:endParaRPr lang="en-US" dirty="0">
              <a:latin typeface="+mj-lt"/>
              <a:ea typeface="Calibri" panose="020F0502020204030204" pitchFamily="34" charset="0"/>
              <a:cs typeface="Times New Roman" panose="02020603050405020304" pitchFamily="18" charset="0"/>
            </a:endParaRPr>
          </a:p>
          <a:p>
            <a:pPr>
              <a:lnSpc>
                <a:spcPct val="107000"/>
              </a:lnSpc>
              <a:spcAft>
                <a:spcPts val="800"/>
              </a:spcAft>
            </a:pPr>
            <a:endParaRPr lang="en-US" dirty="0">
              <a:latin typeface="+mj-lt"/>
              <a:ea typeface="Calibri" panose="020F0502020204030204" pitchFamily="34" charset="0"/>
              <a:cs typeface="Times New Roman" panose="02020603050405020304" pitchFamily="18" charset="0"/>
            </a:endParaRPr>
          </a:p>
          <a:p>
            <a:pPr>
              <a:lnSpc>
                <a:spcPct val="107000"/>
              </a:lnSpc>
              <a:spcAft>
                <a:spcPts val="800"/>
              </a:spcAft>
            </a:pPr>
            <a:endParaRPr lang="en-US" dirty="0">
              <a:latin typeface="+mj-lt"/>
              <a:ea typeface="Calibri" panose="020F0502020204030204" pitchFamily="34" charset="0"/>
              <a:cs typeface="Times New Roman" panose="02020603050405020304" pitchFamily="18" charset="0"/>
            </a:endParaRPr>
          </a:p>
        </p:txBody>
      </p:sp>
      <p:sp>
        <p:nvSpPr>
          <p:cNvPr id="5" name="Titel 2">
            <a:extLst>
              <a:ext uri="{FF2B5EF4-FFF2-40B4-BE49-F238E27FC236}">
                <a16:creationId xmlns:a16="http://schemas.microsoft.com/office/drawing/2014/main" id="{52BC61F8-9FCF-4844-A029-9F1AF618A88E}"/>
              </a:ext>
            </a:extLst>
          </p:cNvPr>
          <p:cNvSpPr txBox="1">
            <a:spLocks/>
          </p:cNvSpPr>
          <p:nvPr/>
        </p:nvSpPr>
        <p:spPr>
          <a:xfrm>
            <a:off x="683568" y="411510"/>
            <a:ext cx="8025500" cy="857250"/>
          </a:xfrm>
          <a:prstGeom prst="rect">
            <a:avLst/>
          </a:prstGeom>
        </p:spPr>
        <p:txBody>
          <a:bodyPr/>
          <a:lstStyle>
            <a:lvl1pPr algn="l" defTabSz="457200" rtl="0" eaLnBrk="1" latinLnBrk="0" hangingPunct="1">
              <a:spcBef>
                <a:spcPct val="0"/>
              </a:spcBef>
              <a:buNone/>
              <a:defRPr sz="2400" b="1" kern="1200">
                <a:solidFill>
                  <a:schemeClr val="tx1"/>
                </a:solidFill>
                <a:latin typeface="+mj-lt"/>
                <a:ea typeface="+mj-ea"/>
                <a:cs typeface="KdG" pitchFamily="50" charset="0"/>
              </a:defRPr>
            </a:lvl1pPr>
          </a:lstStyle>
          <a:p>
            <a:r>
              <a:rPr lang="nl-BE" sz="2800" dirty="0" err="1">
                <a:latin typeface="KdG" panose="00000500000000000000" pitchFamily="50" charset="0"/>
              </a:rPr>
              <a:t>Let’s</a:t>
            </a:r>
            <a:r>
              <a:rPr lang="nl-BE" sz="2800" dirty="0">
                <a:latin typeface="KdG" panose="00000500000000000000" pitchFamily="50" charset="0"/>
              </a:rPr>
              <a:t> do – warming up</a:t>
            </a:r>
          </a:p>
        </p:txBody>
      </p:sp>
      <p:pic>
        <p:nvPicPr>
          <p:cNvPr id="1026" name="Picture 2" descr="Sport">
            <a:extLst>
              <a:ext uri="{FF2B5EF4-FFF2-40B4-BE49-F238E27FC236}">
                <a16:creationId xmlns:a16="http://schemas.microsoft.com/office/drawing/2014/main" id="{2E26B36E-B6A7-4928-B132-E2D5DD54BF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987" y="2661420"/>
            <a:ext cx="8492662" cy="21326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48449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fbeeldingsresultaat voor speed date cartoon">
            <a:extLst>
              <a:ext uri="{FF2B5EF4-FFF2-40B4-BE49-F238E27FC236}">
                <a16:creationId xmlns:a16="http://schemas.microsoft.com/office/drawing/2014/main" id="{34266168-EC9A-40A8-B632-8EEC87F589B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28837" y="3246"/>
            <a:ext cx="4886325" cy="5143500"/>
          </a:xfrm>
          <a:prstGeom prst="rect">
            <a:avLst/>
          </a:prstGeom>
          <a:noFill/>
          <a:extLst>
            <a:ext uri="{909E8E84-426E-40DD-AFC4-6F175D3DCCD1}">
              <a14:hiddenFill xmlns:a14="http://schemas.microsoft.com/office/drawing/2010/main">
                <a:solidFill>
                  <a:srgbClr val="FFFFFF"/>
                </a:solidFill>
              </a14:hiddenFill>
            </a:ext>
          </a:extLst>
        </p:spPr>
      </p:pic>
      <p:sp>
        <p:nvSpPr>
          <p:cNvPr id="3" name="Tekstvak 2">
            <a:extLst>
              <a:ext uri="{FF2B5EF4-FFF2-40B4-BE49-F238E27FC236}">
                <a16:creationId xmlns:a16="http://schemas.microsoft.com/office/drawing/2014/main" id="{F7F9FB4E-2882-1FB3-7402-977A333790C5}"/>
              </a:ext>
            </a:extLst>
          </p:cNvPr>
          <p:cNvSpPr txBox="1"/>
          <p:nvPr/>
        </p:nvSpPr>
        <p:spPr>
          <a:xfrm>
            <a:off x="2627783" y="3197603"/>
            <a:ext cx="1944216" cy="1569660"/>
          </a:xfrm>
          <a:prstGeom prst="rect">
            <a:avLst/>
          </a:prstGeom>
          <a:noFill/>
        </p:spPr>
        <p:txBody>
          <a:bodyPr wrap="square" rtlCol="0">
            <a:spAutoFit/>
          </a:bodyPr>
          <a:lstStyle/>
          <a:p>
            <a:r>
              <a:rPr lang="nl-BE" sz="4800" b="1" dirty="0" err="1">
                <a:solidFill>
                  <a:schemeClr val="bg2"/>
                </a:solidFill>
                <a:highlight>
                  <a:srgbClr val="000000"/>
                </a:highlight>
                <a:latin typeface="Verdana 11"/>
                <a:cs typeface="Verdana 11"/>
              </a:rPr>
              <a:t>Let’s</a:t>
            </a:r>
            <a:r>
              <a:rPr lang="nl-BE" sz="4800" b="1" dirty="0">
                <a:solidFill>
                  <a:schemeClr val="bg2"/>
                </a:solidFill>
                <a:highlight>
                  <a:srgbClr val="000000"/>
                </a:highlight>
                <a:latin typeface="Verdana 11"/>
                <a:cs typeface="Verdana 11"/>
              </a:rPr>
              <a:t>    meet!</a:t>
            </a:r>
            <a:r>
              <a:rPr lang="nl-BE" sz="4800" b="1" dirty="0">
                <a:highlight>
                  <a:srgbClr val="000000"/>
                </a:highlight>
                <a:latin typeface="Verdana 11"/>
                <a:cs typeface="Verdana 11"/>
              </a:rPr>
              <a:t>!  </a:t>
            </a:r>
          </a:p>
        </p:txBody>
      </p:sp>
    </p:spTree>
    <p:extLst>
      <p:ext uri="{BB962C8B-B14F-4D97-AF65-F5344CB8AC3E}">
        <p14:creationId xmlns:p14="http://schemas.microsoft.com/office/powerpoint/2010/main" val="12094656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C421487F-80C2-4F8C-8227-D95489AFC37B}"/>
              </a:ext>
            </a:extLst>
          </p:cNvPr>
          <p:cNvSpPr>
            <a:spLocks noGrp="1"/>
          </p:cNvSpPr>
          <p:nvPr>
            <p:ph type="sldNum" sz="quarter" idx="12"/>
          </p:nvPr>
        </p:nvSpPr>
        <p:spPr/>
        <p:txBody>
          <a:bodyPr/>
          <a:lstStyle/>
          <a:p>
            <a:endParaRPr lang="nl-BE" dirty="0"/>
          </a:p>
        </p:txBody>
      </p:sp>
      <p:sp>
        <p:nvSpPr>
          <p:cNvPr id="4" name="Rechthoek 3">
            <a:extLst>
              <a:ext uri="{FF2B5EF4-FFF2-40B4-BE49-F238E27FC236}">
                <a16:creationId xmlns:a16="http://schemas.microsoft.com/office/drawing/2014/main" id="{7E85A0F0-A42C-4E03-96B7-DD47D99C5AC3}"/>
              </a:ext>
            </a:extLst>
          </p:cNvPr>
          <p:cNvSpPr/>
          <p:nvPr/>
        </p:nvSpPr>
        <p:spPr>
          <a:xfrm>
            <a:off x="755576" y="1176724"/>
            <a:ext cx="7344816" cy="2979214"/>
          </a:xfrm>
          <a:prstGeom prst="rect">
            <a:avLst/>
          </a:prstGeom>
        </p:spPr>
        <p:txBody>
          <a:bodyPr wrap="square">
            <a:spAutoFit/>
          </a:bodyPr>
          <a:lstStyle/>
          <a:p>
            <a:pPr>
              <a:lnSpc>
                <a:spcPct val="107000"/>
              </a:lnSpc>
              <a:spcAft>
                <a:spcPts val="800"/>
              </a:spcAft>
            </a:pPr>
            <a:r>
              <a:rPr lang="en-US" sz="2000" dirty="0">
                <a:latin typeface="+mj-lt"/>
                <a:ea typeface="Calibri" panose="020F0502020204030204" pitchFamily="34" charset="0"/>
                <a:cs typeface="Times New Roman" panose="02020603050405020304" pitchFamily="18" charset="0"/>
              </a:rPr>
              <a:t>Which teacher trainer do you want to be? You can create a landscape in which you emphasize an important trait that makes you the teacher you want to be. </a:t>
            </a:r>
            <a:r>
              <a:rPr lang="en-US" sz="1400" i="1" dirty="0">
                <a:latin typeface="+mj-lt"/>
                <a:ea typeface="Calibri" panose="020F0502020204030204" pitchFamily="34" charset="0"/>
                <a:cs typeface="Times New Roman" panose="02020603050405020304" pitchFamily="18" charset="0"/>
              </a:rPr>
              <a:t>There are no wrong answers!</a:t>
            </a:r>
          </a:p>
          <a:p>
            <a:pPr>
              <a:lnSpc>
                <a:spcPct val="107000"/>
              </a:lnSpc>
              <a:spcAft>
                <a:spcPts val="800"/>
              </a:spcAft>
            </a:pPr>
            <a:endParaRPr lang="en-US" dirty="0">
              <a:latin typeface="+mj-lt"/>
              <a:ea typeface="Calibri" panose="020F0502020204030204" pitchFamily="34" charset="0"/>
              <a:cs typeface="Times New Roman" panose="02020603050405020304" pitchFamily="18" charset="0"/>
            </a:endParaRPr>
          </a:p>
          <a:p>
            <a:pPr>
              <a:lnSpc>
                <a:spcPct val="107000"/>
              </a:lnSpc>
              <a:spcAft>
                <a:spcPts val="800"/>
              </a:spcAft>
            </a:pPr>
            <a:endParaRPr lang="en-US" dirty="0">
              <a:latin typeface="+mj-lt"/>
              <a:ea typeface="Calibri" panose="020F0502020204030204" pitchFamily="34" charset="0"/>
              <a:cs typeface="Times New Roman" panose="02020603050405020304" pitchFamily="18" charset="0"/>
            </a:endParaRPr>
          </a:p>
          <a:p>
            <a:pPr>
              <a:lnSpc>
                <a:spcPct val="107000"/>
              </a:lnSpc>
              <a:spcAft>
                <a:spcPts val="800"/>
              </a:spcAft>
            </a:pPr>
            <a:endParaRPr lang="en-US" dirty="0">
              <a:latin typeface="+mj-lt"/>
              <a:ea typeface="Calibri" panose="020F0502020204030204" pitchFamily="34" charset="0"/>
              <a:cs typeface="Times New Roman" panose="02020603050405020304" pitchFamily="18" charset="0"/>
            </a:endParaRPr>
          </a:p>
          <a:p>
            <a:pPr>
              <a:lnSpc>
                <a:spcPct val="107000"/>
              </a:lnSpc>
              <a:spcAft>
                <a:spcPts val="800"/>
              </a:spcAft>
            </a:pPr>
            <a:endParaRPr lang="en-US" dirty="0">
              <a:latin typeface="+mj-lt"/>
              <a:ea typeface="Calibri" panose="020F0502020204030204" pitchFamily="34" charset="0"/>
              <a:cs typeface="Times New Roman" panose="02020603050405020304" pitchFamily="18" charset="0"/>
            </a:endParaRPr>
          </a:p>
        </p:txBody>
      </p:sp>
      <p:sp>
        <p:nvSpPr>
          <p:cNvPr id="5" name="Titel 2">
            <a:extLst>
              <a:ext uri="{FF2B5EF4-FFF2-40B4-BE49-F238E27FC236}">
                <a16:creationId xmlns:a16="http://schemas.microsoft.com/office/drawing/2014/main" id="{52BC61F8-9FCF-4844-A029-9F1AF618A88E}"/>
              </a:ext>
            </a:extLst>
          </p:cNvPr>
          <p:cNvSpPr txBox="1">
            <a:spLocks/>
          </p:cNvSpPr>
          <p:nvPr/>
        </p:nvSpPr>
        <p:spPr>
          <a:xfrm>
            <a:off x="683568" y="411510"/>
            <a:ext cx="8025500" cy="857250"/>
          </a:xfrm>
          <a:prstGeom prst="rect">
            <a:avLst/>
          </a:prstGeom>
        </p:spPr>
        <p:txBody>
          <a:bodyPr/>
          <a:lstStyle>
            <a:lvl1pPr algn="l" defTabSz="457200" rtl="0" eaLnBrk="1" latinLnBrk="0" hangingPunct="1">
              <a:spcBef>
                <a:spcPct val="0"/>
              </a:spcBef>
              <a:buNone/>
              <a:defRPr sz="2400" b="1" kern="1200">
                <a:solidFill>
                  <a:schemeClr val="tx1"/>
                </a:solidFill>
                <a:latin typeface="+mj-lt"/>
                <a:ea typeface="+mj-ea"/>
                <a:cs typeface="KdG" pitchFamily="50" charset="0"/>
              </a:defRPr>
            </a:lvl1pPr>
          </a:lstStyle>
          <a:p>
            <a:r>
              <a:rPr lang="nl-BE" sz="2800" dirty="0" err="1">
                <a:latin typeface="KdG" panose="00000500000000000000" pitchFamily="50" charset="0"/>
              </a:rPr>
              <a:t>Let’s</a:t>
            </a:r>
            <a:r>
              <a:rPr lang="nl-BE" sz="2800" dirty="0">
                <a:latin typeface="KdG" panose="00000500000000000000" pitchFamily="50" charset="0"/>
              </a:rPr>
              <a:t> take </a:t>
            </a:r>
            <a:r>
              <a:rPr lang="nl-BE" sz="2800" dirty="0" err="1">
                <a:latin typeface="KdG" panose="00000500000000000000" pitchFamily="50" charset="0"/>
              </a:rPr>
              <a:t>the</a:t>
            </a:r>
            <a:r>
              <a:rPr lang="nl-BE" sz="2800" dirty="0">
                <a:latin typeface="KdG" panose="00000500000000000000" pitchFamily="50" charset="0"/>
              </a:rPr>
              <a:t> next step</a:t>
            </a:r>
          </a:p>
        </p:txBody>
      </p:sp>
      <p:pic>
        <p:nvPicPr>
          <p:cNvPr id="3" name="Afbeelding 2">
            <a:extLst>
              <a:ext uri="{FF2B5EF4-FFF2-40B4-BE49-F238E27FC236}">
                <a16:creationId xmlns:a16="http://schemas.microsoft.com/office/drawing/2014/main" id="{998F8FE1-6053-123D-292F-C04AD49AA379}"/>
              </a:ext>
            </a:extLst>
          </p:cNvPr>
          <p:cNvPicPr>
            <a:picLocks noChangeAspect="1"/>
          </p:cNvPicPr>
          <p:nvPr/>
        </p:nvPicPr>
        <p:blipFill>
          <a:blip r:embed="rId2"/>
          <a:stretch>
            <a:fillRect/>
          </a:stretch>
        </p:blipFill>
        <p:spPr>
          <a:xfrm>
            <a:off x="2706528" y="2557082"/>
            <a:ext cx="3730943" cy="2484808"/>
          </a:xfrm>
          <a:prstGeom prst="rect">
            <a:avLst/>
          </a:prstGeom>
        </p:spPr>
      </p:pic>
    </p:spTree>
    <p:extLst>
      <p:ext uri="{BB962C8B-B14F-4D97-AF65-F5344CB8AC3E}">
        <p14:creationId xmlns:p14="http://schemas.microsoft.com/office/powerpoint/2010/main" val="17241910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fbeeldingsresultaat voor speed date cartoon">
            <a:extLst>
              <a:ext uri="{FF2B5EF4-FFF2-40B4-BE49-F238E27FC236}">
                <a16:creationId xmlns:a16="http://schemas.microsoft.com/office/drawing/2014/main" id="{34266168-EC9A-40A8-B632-8EEC87F589B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28837" y="3246"/>
            <a:ext cx="4886325" cy="5143500"/>
          </a:xfrm>
          <a:prstGeom prst="rect">
            <a:avLst/>
          </a:prstGeom>
          <a:noFill/>
          <a:extLst>
            <a:ext uri="{909E8E84-426E-40DD-AFC4-6F175D3DCCD1}">
              <a14:hiddenFill xmlns:a14="http://schemas.microsoft.com/office/drawing/2010/main">
                <a:solidFill>
                  <a:srgbClr val="FFFFFF"/>
                </a:solidFill>
              </a14:hiddenFill>
            </a:ext>
          </a:extLst>
        </p:spPr>
      </p:pic>
      <p:sp>
        <p:nvSpPr>
          <p:cNvPr id="3" name="Tekstvak 2">
            <a:extLst>
              <a:ext uri="{FF2B5EF4-FFF2-40B4-BE49-F238E27FC236}">
                <a16:creationId xmlns:a16="http://schemas.microsoft.com/office/drawing/2014/main" id="{F7F9FB4E-2882-1FB3-7402-977A333790C5}"/>
              </a:ext>
            </a:extLst>
          </p:cNvPr>
          <p:cNvSpPr txBox="1"/>
          <p:nvPr/>
        </p:nvSpPr>
        <p:spPr>
          <a:xfrm>
            <a:off x="2627783" y="3197603"/>
            <a:ext cx="1944216" cy="1569660"/>
          </a:xfrm>
          <a:prstGeom prst="rect">
            <a:avLst/>
          </a:prstGeom>
          <a:noFill/>
        </p:spPr>
        <p:txBody>
          <a:bodyPr wrap="square" rtlCol="0">
            <a:spAutoFit/>
          </a:bodyPr>
          <a:lstStyle/>
          <a:p>
            <a:r>
              <a:rPr lang="nl-BE" sz="4800" b="1" dirty="0" err="1">
                <a:solidFill>
                  <a:schemeClr val="bg2"/>
                </a:solidFill>
                <a:highlight>
                  <a:srgbClr val="000000"/>
                </a:highlight>
                <a:latin typeface="Verdana 11"/>
                <a:cs typeface="Verdana 11"/>
              </a:rPr>
              <a:t>Let’s</a:t>
            </a:r>
            <a:r>
              <a:rPr lang="nl-BE" sz="4800" b="1" dirty="0">
                <a:solidFill>
                  <a:schemeClr val="bg2"/>
                </a:solidFill>
                <a:highlight>
                  <a:srgbClr val="000000"/>
                </a:highlight>
                <a:latin typeface="Verdana 11"/>
                <a:cs typeface="Verdana 11"/>
              </a:rPr>
              <a:t>    meet!</a:t>
            </a:r>
            <a:r>
              <a:rPr lang="nl-BE" sz="4800" b="1" dirty="0">
                <a:highlight>
                  <a:srgbClr val="000000"/>
                </a:highlight>
                <a:latin typeface="Verdana 11"/>
                <a:cs typeface="Verdana 11"/>
              </a:rPr>
              <a:t>!  </a:t>
            </a:r>
          </a:p>
        </p:txBody>
      </p:sp>
    </p:spTree>
    <p:extLst>
      <p:ext uri="{BB962C8B-B14F-4D97-AF65-F5344CB8AC3E}">
        <p14:creationId xmlns:p14="http://schemas.microsoft.com/office/powerpoint/2010/main" val="32152438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a:extLst>
              <a:ext uri="{FF2B5EF4-FFF2-40B4-BE49-F238E27FC236}">
                <a16:creationId xmlns:a16="http://schemas.microsoft.com/office/drawing/2014/main" id="{7C517DC6-58DB-A38E-A37D-A2EA7EEEDC18}"/>
              </a:ext>
            </a:extLst>
          </p:cNvPr>
          <p:cNvSpPr txBox="1"/>
          <p:nvPr/>
        </p:nvSpPr>
        <p:spPr>
          <a:xfrm>
            <a:off x="321296" y="483518"/>
            <a:ext cx="8424936" cy="4616648"/>
          </a:xfrm>
          <a:prstGeom prst="rect">
            <a:avLst/>
          </a:prstGeom>
          <a:noFill/>
        </p:spPr>
        <p:txBody>
          <a:bodyPr wrap="square">
            <a:spAutoFit/>
          </a:bodyPr>
          <a:lstStyle/>
          <a:p>
            <a:endParaRPr lang="en-US" dirty="0"/>
          </a:p>
          <a:p>
            <a:endParaRPr lang="en-US" dirty="0"/>
          </a:p>
          <a:p>
            <a:endParaRPr lang="en-US" dirty="0"/>
          </a:p>
          <a:p>
            <a:r>
              <a:rPr lang="en-US" sz="2000" dirty="0"/>
              <a:t>Brainstorm together about the impact of our TIG "Reflective Practice and Teaching for Thinking," the strengths of international peer exchange, and the transfer after the congress to the own job.</a:t>
            </a:r>
          </a:p>
          <a:p>
            <a:endParaRPr lang="en-US" sz="2000" dirty="0"/>
          </a:p>
          <a:p>
            <a:r>
              <a:rPr lang="en-US" sz="2000" dirty="0"/>
              <a:t>Create a setup with the Lego material. Turn your thoughts into images, use metaphors.</a:t>
            </a:r>
          </a:p>
          <a:p>
            <a:r>
              <a:rPr lang="en-US" sz="2000" dirty="0"/>
              <a:t>Think about how you will articulate the image (the metaphor).</a:t>
            </a:r>
          </a:p>
          <a:p>
            <a:endParaRPr lang="en-US" sz="2000" dirty="0"/>
          </a:p>
          <a:p>
            <a:r>
              <a:rPr lang="en-US" sz="2000" dirty="0"/>
              <a:t>Shall we try? Let’s build!</a:t>
            </a:r>
          </a:p>
          <a:p>
            <a:r>
              <a:rPr lang="en-US" sz="2000" dirty="0"/>
              <a:t>And after that … let’s talk!</a:t>
            </a:r>
          </a:p>
          <a:p>
            <a:endParaRPr lang="nl-BE" sz="2000" dirty="0"/>
          </a:p>
        </p:txBody>
      </p:sp>
      <p:sp>
        <p:nvSpPr>
          <p:cNvPr id="3" name="Titel 2">
            <a:extLst>
              <a:ext uri="{FF2B5EF4-FFF2-40B4-BE49-F238E27FC236}">
                <a16:creationId xmlns:a16="http://schemas.microsoft.com/office/drawing/2014/main" id="{41EC03C7-2BAC-4C2F-17C2-8255D45F6608}"/>
              </a:ext>
            </a:extLst>
          </p:cNvPr>
          <p:cNvSpPr txBox="1">
            <a:spLocks/>
          </p:cNvSpPr>
          <p:nvPr/>
        </p:nvSpPr>
        <p:spPr>
          <a:xfrm>
            <a:off x="321296" y="258696"/>
            <a:ext cx="8025500" cy="857250"/>
          </a:xfrm>
          <a:prstGeom prst="rect">
            <a:avLst/>
          </a:prstGeom>
        </p:spPr>
        <p:txBody>
          <a:bodyPr/>
          <a:lstStyle>
            <a:lvl1pPr algn="l" defTabSz="457200" rtl="0" eaLnBrk="1" latinLnBrk="0" hangingPunct="1">
              <a:spcBef>
                <a:spcPct val="0"/>
              </a:spcBef>
              <a:buNone/>
              <a:defRPr sz="2400" b="1" kern="1200">
                <a:solidFill>
                  <a:schemeClr val="tx1"/>
                </a:solidFill>
                <a:latin typeface="+mj-lt"/>
                <a:ea typeface="+mj-ea"/>
                <a:cs typeface="KdG" pitchFamily="50" charset="0"/>
              </a:defRPr>
            </a:lvl1pPr>
          </a:lstStyle>
          <a:p>
            <a:r>
              <a:rPr lang="nl-BE" sz="2800" dirty="0" err="1">
                <a:latin typeface="KdG" panose="00000500000000000000" pitchFamily="50" charset="0"/>
              </a:rPr>
              <a:t>And</a:t>
            </a:r>
            <a:r>
              <a:rPr lang="nl-BE" sz="2800" dirty="0">
                <a:latin typeface="KdG" panose="00000500000000000000" pitchFamily="50" charset="0"/>
              </a:rPr>
              <a:t> </a:t>
            </a:r>
            <a:r>
              <a:rPr lang="nl-BE" sz="2800" dirty="0" err="1">
                <a:latin typeface="KdG" panose="00000500000000000000" pitchFamily="50" charset="0"/>
              </a:rPr>
              <a:t>the</a:t>
            </a:r>
            <a:r>
              <a:rPr lang="nl-BE" sz="2800" dirty="0">
                <a:latin typeface="KdG" panose="00000500000000000000" pitchFamily="50" charset="0"/>
              </a:rPr>
              <a:t> next step is … </a:t>
            </a:r>
          </a:p>
        </p:txBody>
      </p:sp>
      <p:pic>
        <p:nvPicPr>
          <p:cNvPr id="5" name="Afbeelding 4">
            <a:extLst>
              <a:ext uri="{FF2B5EF4-FFF2-40B4-BE49-F238E27FC236}">
                <a16:creationId xmlns:a16="http://schemas.microsoft.com/office/drawing/2014/main" id="{DA579D19-8DD9-96EE-5795-417CCAC425F4}"/>
              </a:ext>
            </a:extLst>
          </p:cNvPr>
          <p:cNvPicPr>
            <a:picLocks noChangeAspect="1"/>
          </p:cNvPicPr>
          <p:nvPr/>
        </p:nvPicPr>
        <p:blipFill>
          <a:blip r:embed="rId2"/>
          <a:stretch>
            <a:fillRect/>
          </a:stretch>
        </p:blipFill>
        <p:spPr>
          <a:xfrm>
            <a:off x="6039219" y="3537342"/>
            <a:ext cx="2925269" cy="1554688"/>
          </a:xfrm>
          <a:prstGeom prst="rect">
            <a:avLst/>
          </a:prstGeom>
        </p:spPr>
      </p:pic>
    </p:spTree>
    <p:extLst>
      <p:ext uri="{BB962C8B-B14F-4D97-AF65-F5344CB8AC3E}">
        <p14:creationId xmlns:p14="http://schemas.microsoft.com/office/powerpoint/2010/main" val="40036061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A2F9B46-5CC1-4820-BD4F-D70B51B2D5D9}"/>
              </a:ext>
            </a:extLst>
          </p:cNvPr>
          <p:cNvSpPr>
            <a:spLocks noGrp="1"/>
          </p:cNvSpPr>
          <p:nvPr>
            <p:ph type="title"/>
          </p:nvPr>
        </p:nvSpPr>
        <p:spPr>
          <a:xfrm>
            <a:off x="467544" y="339502"/>
            <a:ext cx="8025500" cy="857250"/>
          </a:xfrm>
        </p:spPr>
        <p:txBody>
          <a:bodyPr/>
          <a:lstStyle/>
          <a:p>
            <a:r>
              <a:rPr lang="nl-BE" sz="2800" dirty="0">
                <a:latin typeface="KdG" panose="00000500000000000000" pitchFamily="50" charset="0"/>
              </a:rPr>
              <a:t>Hope </a:t>
            </a:r>
            <a:r>
              <a:rPr lang="nl-BE" sz="2800" dirty="0" err="1">
                <a:latin typeface="KdG" panose="00000500000000000000" pitchFamily="50" charset="0"/>
              </a:rPr>
              <a:t>you</a:t>
            </a:r>
            <a:r>
              <a:rPr lang="nl-BE" sz="2800" dirty="0">
                <a:latin typeface="KdG" panose="00000500000000000000" pitchFamily="50" charset="0"/>
              </a:rPr>
              <a:t> </a:t>
            </a:r>
            <a:r>
              <a:rPr lang="nl-BE" sz="2800" dirty="0" err="1">
                <a:latin typeface="KdG" panose="00000500000000000000" pitchFamily="50" charset="0"/>
              </a:rPr>
              <a:t>enjoyed</a:t>
            </a:r>
            <a:r>
              <a:rPr lang="nl-BE" sz="2800" dirty="0">
                <a:latin typeface="KdG" panose="00000500000000000000" pitchFamily="50" charset="0"/>
              </a:rPr>
              <a:t> </a:t>
            </a:r>
            <a:r>
              <a:rPr lang="nl-BE" sz="2800" dirty="0" err="1">
                <a:latin typeface="KdG" panose="00000500000000000000" pitchFamily="50" charset="0"/>
              </a:rPr>
              <a:t>the</a:t>
            </a:r>
            <a:r>
              <a:rPr lang="nl-BE" sz="2800" dirty="0">
                <a:latin typeface="KdG" panose="00000500000000000000" pitchFamily="50" charset="0"/>
              </a:rPr>
              <a:t> workshop!</a:t>
            </a:r>
          </a:p>
        </p:txBody>
      </p:sp>
      <p:pic>
        <p:nvPicPr>
          <p:cNvPr id="4" name="Afbeelding 3">
            <a:extLst>
              <a:ext uri="{FF2B5EF4-FFF2-40B4-BE49-F238E27FC236}">
                <a16:creationId xmlns:a16="http://schemas.microsoft.com/office/drawing/2014/main" id="{A07CB325-AACE-9363-DE29-5598BEB7CECD}"/>
              </a:ext>
            </a:extLst>
          </p:cNvPr>
          <p:cNvPicPr>
            <a:picLocks noChangeAspect="1"/>
          </p:cNvPicPr>
          <p:nvPr/>
        </p:nvPicPr>
        <p:blipFill rotWithShape="1">
          <a:blip r:embed="rId3"/>
          <a:srcRect t="20588" b="13235"/>
          <a:stretch/>
        </p:blipFill>
        <p:spPr>
          <a:xfrm>
            <a:off x="3596384" y="1707654"/>
            <a:ext cx="4896660" cy="3240483"/>
          </a:xfrm>
          <a:prstGeom prst="rect">
            <a:avLst/>
          </a:prstGeom>
        </p:spPr>
      </p:pic>
    </p:spTree>
    <p:extLst>
      <p:ext uri="{BB962C8B-B14F-4D97-AF65-F5344CB8AC3E}">
        <p14:creationId xmlns:p14="http://schemas.microsoft.com/office/powerpoint/2010/main" val="5247535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7200BBF4-568A-0E4E-80EF-BD02A240F643}"/>
              </a:ext>
            </a:extLst>
          </p:cNvPr>
          <p:cNvPicPr>
            <a:picLocks noChangeAspect="1"/>
          </p:cNvPicPr>
          <p:nvPr/>
        </p:nvPicPr>
        <p:blipFill>
          <a:blip r:embed="rId3"/>
          <a:stretch>
            <a:fillRect/>
          </a:stretch>
        </p:blipFill>
        <p:spPr>
          <a:xfrm>
            <a:off x="1619672" y="411510"/>
            <a:ext cx="6304756" cy="4053057"/>
          </a:xfrm>
          <a:prstGeom prst="rect">
            <a:avLst/>
          </a:prstGeom>
        </p:spPr>
      </p:pic>
      <p:cxnSp>
        <p:nvCxnSpPr>
          <p:cNvPr id="5" name="Rechte verbindingslijn met pijl 4">
            <a:extLst>
              <a:ext uri="{FF2B5EF4-FFF2-40B4-BE49-F238E27FC236}">
                <a16:creationId xmlns:a16="http://schemas.microsoft.com/office/drawing/2014/main" id="{391FBB19-498C-5E44-AD48-E01987D7BE4F}"/>
              </a:ext>
            </a:extLst>
          </p:cNvPr>
          <p:cNvCxnSpPr/>
          <p:nvPr/>
        </p:nvCxnSpPr>
        <p:spPr>
          <a:xfrm>
            <a:off x="874135" y="3289500"/>
            <a:ext cx="1080120" cy="144016"/>
          </a:xfrm>
          <a:prstGeom prst="straightConnector1">
            <a:avLst/>
          </a:prstGeom>
          <a:ln>
            <a:solidFill>
              <a:srgbClr val="FF0000"/>
            </a:solidFill>
            <a:tailEnd type="triangle"/>
          </a:ln>
        </p:spPr>
        <p:style>
          <a:lnRef idx="3">
            <a:schemeClr val="accent6"/>
          </a:lnRef>
          <a:fillRef idx="0">
            <a:schemeClr val="accent6"/>
          </a:fillRef>
          <a:effectRef idx="2">
            <a:schemeClr val="accent6"/>
          </a:effectRef>
          <a:fontRef idx="minor">
            <a:schemeClr val="tx1"/>
          </a:fontRef>
        </p:style>
      </p:cxnSp>
      <p:sp>
        <p:nvSpPr>
          <p:cNvPr id="6" name="Tekstvak 5">
            <a:extLst>
              <a:ext uri="{FF2B5EF4-FFF2-40B4-BE49-F238E27FC236}">
                <a16:creationId xmlns:a16="http://schemas.microsoft.com/office/drawing/2014/main" id="{821FD662-D425-3B47-BA28-7D6D49508C32}"/>
              </a:ext>
            </a:extLst>
          </p:cNvPr>
          <p:cNvSpPr txBox="1"/>
          <p:nvPr/>
        </p:nvSpPr>
        <p:spPr>
          <a:xfrm>
            <a:off x="179512" y="3246244"/>
            <a:ext cx="1040060" cy="307777"/>
          </a:xfrm>
          <a:prstGeom prst="rect">
            <a:avLst/>
          </a:prstGeom>
          <a:noFill/>
        </p:spPr>
        <p:txBody>
          <a:bodyPr wrap="square" rtlCol="0">
            <a:spAutoFit/>
          </a:bodyPr>
          <a:lstStyle/>
          <a:p>
            <a:r>
              <a:rPr lang="nl-BE" sz="1400" dirty="0">
                <a:latin typeface="Verdana 11"/>
                <a:cs typeface="Verdana 11"/>
              </a:rPr>
              <a:t>Lego Lab</a:t>
            </a:r>
          </a:p>
        </p:txBody>
      </p:sp>
      <p:pic>
        <p:nvPicPr>
          <p:cNvPr id="7" name="Afbeelding 6">
            <a:extLst>
              <a:ext uri="{FF2B5EF4-FFF2-40B4-BE49-F238E27FC236}">
                <a16:creationId xmlns:a16="http://schemas.microsoft.com/office/drawing/2014/main" id="{4FEBD9A3-5B0F-E149-9E57-3F0F2320DD4A}"/>
              </a:ext>
            </a:extLst>
          </p:cNvPr>
          <p:cNvPicPr>
            <a:picLocks noChangeAspect="1"/>
          </p:cNvPicPr>
          <p:nvPr/>
        </p:nvPicPr>
        <p:blipFill rotWithShape="1">
          <a:blip r:embed="rId4"/>
          <a:srcRect l="3642" t="1111" r="19868" b="-1111"/>
          <a:stretch/>
        </p:blipFill>
        <p:spPr>
          <a:xfrm>
            <a:off x="11917" y="2113973"/>
            <a:ext cx="1535747" cy="1132271"/>
          </a:xfrm>
          <a:prstGeom prst="rect">
            <a:avLst/>
          </a:prstGeom>
        </p:spPr>
      </p:pic>
    </p:spTree>
    <p:extLst>
      <p:ext uri="{BB962C8B-B14F-4D97-AF65-F5344CB8AC3E}">
        <p14:creationId xmlns:p14="http://schemas.microsoft.com/office/powerpoint/2010/main" val="25191148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34C3307A-4BE6-4C2D-9948-FC62C88460A6}"/>
              </a:ext>
            </a:extLst>
          </p:cNvPr>
          <p:cNvSpPr>
            <a:spLocks noGrp="1"/>
          </p:cNvSpPr>
          <p:nvPr>
            <p:ph type="sldNum" sz="quarter" idx="12"/>
          </p:nvPr>
        </p:nvSpPr>
        <p:spPr/>
        <p:txBody>
          <a:bodyPr/>
          <a:lstStyle/>
          <a:p>
            <a:endParaRPr lang="nl-BE" dirty="0"/>
          </a:p>
        </p:txBody>
      </p:sp>
      <p:pic>
        <p:nvPicPr>
          <p:cNvPr id="6146" name="Picture 2">
            <a:extLst>
              <a:ext uri="{FF2B5EF4-FFF2-40B4-BE49-F238E27FC236}">
                <a16:creationId xmlns:a16="http://schemas.microsoft.com/office/drawing/2014/main" id="{B055DF28-A0C5-4C68-82A2-44B3BE460B9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74246" y="2427302"/>
            <a:ext cx="3659080" cy="2443409"/>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a:extLst>
              <a:ext uri="{FF2B5EF4-FFF2-40B4-BE49-F238E27FC236}">
                <a16:creationId xmlns:a16="http://schemas.microsoft.com/office/drawing/2014/main" id="{5A2FD24C-EDE5-45C2-8271-56959D52D45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45368" y="2428309"/>
            <a:ext cx="3659080" cy="2442402"/>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a:extLst>
              <a:ext uri="{FF2B5EF4-FFF2-40B4-BE49-F238E27FC236}">
                <a16:creationId xmlns:a16="http://schemas.microsoft.com/office/drawing/2014/main" id="{55052D0C-7D2B-4163-BB41-2DC2A2D08B9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40845" y="-29793"/>
            <a:ext cx="3663603" cy="2442402"/>
          </a:xfrm>
          <a:prstGeom prst="rect">
            <a:avLst/>
          </a:prstGeom>
          <a:noFill/>
          <a:extLst>
            <a:ext uri="{909E8E84-426E-40DD-AFC4-6F175D3DCCD1}">
              <a14:hiddenFill xmlns:a14="http://schemas.microsoft.com/office/drawing/2010/main">
                <a:solidFill>
                  <a:srgbClr val="FFFFFF"/>
                </a:solidFill>
              </a14:hiddenFill>
            </a:ext>
          </a:extLst>
        </p:spPr>
      </p:pic>
      <p:sp>
        <p:nvSpPr>
          <p:cNvPr id="6" name="Titel 2">
            <a:extLst>
              <a:ext uri="{FF2B5EF4-FFF2-40B4-BE49-F238E27FC236}">
                <a16:creationId xmlns:a16="http://schemas.microsoft.com/office/drawing/2014/main" id="{2AFE9EF2-4222-43A4-B006-4C247A784701}"/>
              </a:ext>
            </a:extLst>
          </p:cNvPr>
          <p:cNvSpPr txBox="1">
            <a:spLocks/>
          </p:cNvSpPr>
          <p:nvPr/>
        </p:nvSpPr>
        <p:spPr>
          <a:xfrm>
            <a:off x="683568" y="829200"/>
            <a:ext cx="8673572" cy="857250"/>
          </a:xfrm>
          <a:prstGeom prst="rect">
            <a:avLst/>
          </a:prstGeom>
        </p:spPr>
        <p:txBody>
          <a:bodyPr/>
          <a:lstStyle>
            <a:lvl1pPr algn="l" defTabSz="457200" rtl="0" eaLnBrk="1" latinLnBrk="0" hangingPunct="1">
              <a:spcBef>
                <a:spcPct val="0"/>
              </a:spcBef>
              <a:buNone/>
              <a:defRPr sz="2400" b="1" kern="1200">
                <a:solidFill>
                  <a:schemeClr val="tx1"/>
                </a:solidFill>
                <a:latin typeface="+mj-lt"/>
                <a:ea typeface="+mj-ea"/>
                <a:cs typeface="KdG" pitchFamily="50" charset="0"/>
              </a:defRPr>
            </a:lvl1pPr>
          </a:lstStyle>
          <a:p>
            <a:r>
              <a:rPr lang="nl-BE" sz="2800" dirty="0">
                <a:latin typeface="KdG" panose="00000500000000000000" pitchFamily="50" charset="0"/>
              </a:rPr>
              <a:t>Lego Education Lab</a:t>
            </a:r>
          </a:p>
        </p:txBody>
      </p:sp>
    </p:spTree>
    <p:extLst>
      <p:ext uri="{BB962C8B-B14F-4D97-AF65-F5344CB8AC3E}">
        <p14:creationId xmlns:p14="http://schemas.microsoft.com/office/powerpoint/2010/main" val="276531942"/>
      </p:ext>
    </p:extLst>
  </p:cSld>
  <p:clrMapOvr>
    <a:masterClrMapping/>
  </p:clrMapOvr>
</p:sld>
</file>

<file path=ppt/theme/theme1.xml><?xml version="1.0" encoding="utf-8"?>
<a:theme xmlns:a="http://schemas.openxmlformats.org/drawingml/2006/main" name="KdG_MH">
  <a:themeElements>
    <a:clrScheme name="Aangepast 2">
      <a:dk1>
        <a:sysClr val="windowText" lastClr="000000"/>
      </a:dk1>
      <a:lt1>
        <a:sysClr val="window" lastClr="FFFFFF"/>
      </a:lt1>
      <a:dk2>
        <a:srgbClr val="000000"/>
      </a:dk2>
      <a:lt2>
        <a:srgbClr val="FFFFFF"/>
      </a:lt2>
      <a:accent1>
        <a:srgbClr val="7AB82C"/>
      </a:accent1>
      <a:accent2>
        <a:srgbClr val="A9CB59"/>
      </a:accent2>
      <a:accent3>
        <a:srgbClr val="0094BA"/>
      </a:accent3>
      <a:accent4>
        <a:srgbClr val="34BEDC"/>
      </a:accent4>
      <a:accent5>
        <a:srgbClr val="8460AC"/>
      </a:accent5>
      <a:accent6>
        <a:srgbClr val="AC5A96"/>
      </a:accent6>
      <a:hlink>
        <a:srgbClr val="0070C0"/>
      </a:hlink>
      <a:folHlink>
        <a:srgbClr val="0070C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solidFill>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100" dirty="0" err="1" smtClean="0">
            <a:latin typeface="Verdana 11"/>
            <a:cs typeface="Verdana 11"/>
          </a:defRPr>
        </a:defPPr>
      </a:lstStyle>
    </a:txDef>
  </a:objectDefaults>
  <a:extraClrScheme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KdG_MH</Template>
  <TotalTime>2279</TotalTime>
  <Words>417</Words>
  <Application>Microsoft Office PowerPoint</Application>
  <PresentationFormat>Diavoorstelling (16:9)</PresentationFormat>
  <Paragraphs>42</Paragraphs>
  <Slides>12</Slides>
  <Notes>3</Notes>
  <HiddenSlides>0</HiddenSlides>
  <MMClips>0</MMClips>
  <ScaleCrop>false</ScaleCrop>
  <HeadingPairs>
    <vt:vector size="6" baseType="variant">
      <vt:variant>
        <vt:lpstr>Gebruikte lettertypen</vt:lpstr>
      </vt:variant>
      <vt:variant>
        <vt:i4>8</vt:i4>
      </vt:variant>
      <vt:variant>
        <vt:lpstr>Thema</vt:lpstr>
      </vt:variant>
      <vt:variant>
        <vt:i4>1</vt:i4>
      </vt:variant>
      <vt:variant>
        <vt:lpstr>Diatitels</vt:lpstr>
      </vt:variant>
      <vt:variant>
        <vt:i4>12</vt:i4>
      </vt:variant>
    </vt:vector>
  </HeadingPairs>
  <TitlesOfParts>
    <vt:vector size="21" baseType="lpstr">
      <vt:lpstr>Arial</vt:lpstr>
      <vt:lpstr>Calibri</vt:lpstr>
      <vt:lpstr>Courier New</vt:lpstr>
      <vt:lpstr>KdG</vt:lpstr>
      <vt:lpstr>Lucida Grande</vt:lpstr>
      <vt:lpstr>Verdana</vt:lpstr>
      <vt:lpstr>Verdana 11</vt:lpstr>
      <vt:lpstr>Wingdings</vt:lpstr>
      <vt:lpstr>KdG_MH</vt:lpstr>
      <vt:lpstr>Storytelling as a learning strategy for reflection during internships</vt:lpstr>
      <vt:lpstr>Reflection during internship</vt:lpstr>
      <vt:lpstr>Why storytelling? </vt:lpstr>
      <vt:lpstr>PowerPoint-presentatie</vt:lpstr>
      <vt:lpstr>PowerPoint-presentatie</vt:lpstr>
      <vt:lpstr>PowerPoint-presentatie</vt:lpstr>
      <vt:lpstr>PowerPoint-presentatie</vt:lpstr>
      <vt:lpstr>PowerPoint-presentatie</vt:lpstr>
      <vt:lpstr>PowerPoint-presentatie</vt:lpstr>
      <vt:lpstr>Hope you enjoyed the workshop!</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Van Hout Gaelle</dc:creator>
  <cp:lastModifiedBy>Baert Eve</cp:lastModifiedBy>
  <cp:revision>59</cp:revision>
  <cp:lastPrinted>2019-11-29T13:45:13Z</cp:lastPrinted>
  <dcterms:created xsi:type="dcterms:W3CDTF">2018-10-09T18:44:31Z</dcterms:created>
  <dcterms:modified xsi:type="dcterms:W3CDTF">2023-04-14T11:20:47Z</dcterms:modified>
</cp:coreProperties>
</file>