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3" r:id="rId5"/>
  </p:sldMasterIdLst>
  <p:notesMasterIdLst>
    <p:notesMasterId r:id="rId21"/>
  </p:notesMasterIdLst>
  <p:sldIdLst>
    <p:sldId id="299" r:id="rId6"/>
    <p:sldId id="300" r:id="rId7"/>
    <p:sldId id="305" r:id="rId8"/>
    <p:sldId id="306" r:id="rId9"/>
    <p:sldId id="307" r:id="rId10"/>
    <p:sldId id="309" r:id="rId11"/>
    <p:sldId id="310" r:id="rId12"/>
    <p:sldId id="311" r:id="rId13"/>
    <p:sldId id="313" r:id="rId14"/>
    <p:sldId id="314" r:id="rId15"/>
    <p:sldId id="316" r:id="rId16"/>
    <p:sldId id="318" r:id="rId17"/>
    <p:sldId id="317" r:id="rId18"/>
    <p:sldId id="315" r:id="rId19"/>
    <p:sldId id="312" r:id="rId20"/>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32"/>
    <a:srgbClr val="CCCCCC"/>
    <a:srgbClr val="999999"/>
    <a:srgbClr val="F0F0F0"/>
    <a:srgbClr val="F5F5F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725" autoAdjust="0"/>
  </p:normalViewPr>
  <p:slideViewPr>
    <p:cSldViewPr snapToGrid="0">
      <p:cViewPr varScale="1">
        <p:scale>
          <a:sx n="54" d="100"/>
          <a:sy n="54" d="100"/>
        </p:scale>
        <p:origin x="272" y="56"/>
      </p:cViewPr>
      <p:guideLst>
        <p:guide orient="horz" pos="34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D1A110-F19F-4B58-8C6E-929AE4501583}"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BBACD687-67D2-4D21-8496-BF4D62BDB09B}">
      <dgm:prSet/>
      <dgm:spPr/>
      <dgm:t>
        <a:bodyPr/>
        <a:lstStyle/>
        <a:p>
          <a:r>
            <a:rPr lang="nl-BE"/>
            <a:t>Project Rationale</a:t>
          </a:r>
          <a:endParaRPr lang="en-US"/>
        </a:p>
      </dgm:t>
    </dgm:pt>
    <dgm:pt modelId="{0AABD1A3-0477-441B-8DAA-45CED20B133E}" type="parTrans" cxnId="{91F06183-EE38-4B16-9424-0B2EFEDE2628}">
      <dgm:prSet/>
      <dgm:spPr/>
      <dgm:t>
        <a:bodyPr/>
        <a:lstStyle/>
        <a:p>
          <a:endParaRPr lang="en-US"/>
        </a:p>
      </dgm:t>
    </dgm:pt>
    <dgm:pt modelId="{77971E4C-F3E3-4E73-8CD3-49ABD16CB36C}" type="sibTrans" cxnId="{91F06183-EE38-4B16-9424-0B2EFEDE2628}">
      <dgm:prSet/>
      <dgm:spPr/>
      <dgm:t>
        <a:bodyPr/>
        <a:lstStyle/>
        <a:p>
          <a:endParaRPr lang="en-US"/>
        </a:p>
      </dgm:t>
    </dgm:pt>
    <dgm:pt modelId="{A08614D1-B97E-4EC7-A15F-1620344271E8}">
      <dgm:prSet/>
      <dgm:spPr/>
      <dgm:t>
        <a:bodyPr/>
        <a:lstStyle/>
        <a:p>
          <a:r>
            <a:rPr lang="nl-BE"/>
            <a:t>Experiences</a:t>
          </a:r>
          <a:endParaRPr lang="en-US"/>
        </a:p>
      </dgm:t>
    </dgm:pt>
    <dgm:pt modelId="{7C4C31F9-7A1E-4125-9227-01F590277C92}" type="parTrans" cxnId="{70B612E5-F0E4-4CBB-9281-0CDE64F46CC7}">
      <dgm:prSet/>
      <dgm:spPr/>
      <dgm:t>
        <a:bodyPr/>
        <a:lstStyle/>
        <a:p>
          <a:endParaRPr lang="en-US"/>
        </a:p>
      </dgm:t>
    </dgm:pt>
    <dgm:pt modelId="{C080F487-5457-4579-A025-FDB495725DFD}" type="sibTrans" cxnId="{70B612E5-F0E4-4CBB-9281-0CDE64F46CC7}">
      <dgm:prSet/>
      <dgm:spPr/>
      <dgm:t>
        <a:bodyPr/>
        <a:lstStyle/>
        <a:p>
          <a:endParaRPr lang="en-US"/>
        </a:p>
      </dgm:t>
    </dgm:pt>
    <dgm:pt modelId="{899CA14C-5619-4A83-97F8-25F285B5A0CF}">
      <dgm:prSet/>
      <dgm:spPr/>
      <dgm:t>
        <a:bodyPr/>
        <a:lstStyle/>
        <a:p>
          <a:r>
            <a:rPr lang="nl-BE"/>
            <a:t>Workshop</a:t>
          </a:r>
          <a:endParaRPr lang="en-US"/>
        </a:p>
      </dgm:t>
    </dgm:pt>
    <dgm:pt modelId="{18E36068-CAD0-4105-991F-2B4842B0B855}" type="parTrans" cxnId="{62369DAE-EB95-42E5-82B3-11FAACC452BF}">
      <dgm:prSet/>
      <dgm:spPr/>
      <dgm:t>
        <a:bodyPr/>
        <a:lstStyle/>
        <a:p>
          <a:endParaRPr lang="en-US"/>
        </a:p>
      </dgm:t>
    </dgm:pt>
    <dgm:pt modelId="{2F86BB80-AC81-4998-BF37-80417FD0807B}" type="sibTrans" cxnId="{62369DAE-EB95-42E5-82B3-11FAACC452BF}">
      <dgm:prSet/>
      <dgm:spPr/>
      <dgm:t>
        <a:bodyPr/>
        <a:lstStyle/>
        <a:p>
          <a:endParaRPr lang="en-US"/>
        </a:p>
      </dgm:t>
    </dgm:pt>
    <dgm:pt modelId="{3BCA2798-90EE-460A-B4B7-8647BCA9F1A0}" type="pres">
      <dgm:prSet presAssocID="{5BD1A110-F19F-4B58-8C6E-929AE4501583}" presName="root" presStyleCnt="0">
        <dgm:presLayoutVars>
          <dgm:dir/>
          <dgm:resizeHandles val="exact"/>
        </dgm:presLayoutVars>
      </dgm:prSet>
      <dgm:spPr/>
    </dgm:pt>
    <dgm:pt modelId="{E3656308-0079-41C4-9A43-7E9E7A32269F}" type="pres">
      <dgm:prSet presAssocID="{BBACD687-67D2-4D21-8496-BF4D62BDB09B}" presName="compNode" presStyleCnt="0"/>
      <dgm:spPr/>
    </dgm:pt>
    <dgm:pt modelId="{E2D3F5C6-BE1D-4FA7-B5AE-846C1D0C80F2}" type="pres">
      <dgm:prSet presAssocID="{BBACD687-67D2-4D21-8496-BF4D62BDB09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7865B248-BCAC-4378-9443-0097B82BA4EF}" type="pres">
      <dgm:prSet presAssocID="{BBACD687-67D2-4D21-8496-BF4D62BDB09B}" presName="spaceRect" presStyleCnt="0"/>
      <dgm:spPr/>
    </dgm:pt>
    <dgm:pt modelId="{13FAE942-9BD3-48A5-9948-690CB6D5FAFA}" type="pres">
      <dgm:prSet presAssocID="{BBACD687-67D2-4D21-8496-BF4D62BDB09B}" presName="textRect" presStyleLbl="revTx" presStyleIdx="0" presStyleCnt="3">
        <dgm:presLayoutVars>
          <dgm:chMax val="1"/>
          <dgm:chPref val="1"/>
        </dgm:presLayoutVars>
      </dgm:prSet>
      <dgm:spPr/>
    </dgm:pt>
    <dgm:pt modelId="{39808D7E-B3E3-452E-9D8A-E06AC9571349}" type="pres">
      <dgm:prSet presAssocID="{77971E4C-F3E3-4E73-8CD3-49ABD16CB36C}" presName="sibTrans" presStyleCnt="0"/>
      <dgm:spPr/>
    </dgm:pt>
    <dgm:pt modelId="{C0E411FE-F75C-4B5D-839A-94915B7E64C0}" type="pres">
      <dgm:prSet presAssocID="{A08614D1-B97E-4EC7-A15F-1620344271E8}" presName="compNode" presStyleCnt="0"/>
      <dgm:spPr/>
    </dgm:pt>
    <dgm:pt modelId="{E7F0E3CC-84CC-49CB-AF01-3E36057BEE4D}" type="pres">
      <dgm:prSet presAssocID="{A08614D1-B97E-4EC7-A15F-1620344271E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nfluencer"/>
        </a:ext>
      </dgm:extLst>
    </dgm:pt>
    <dgm:pt modelId="{DF652220-0563-4946-B58C-9C03F1B4393D}" type="pres">
      <dgm:prSet presAssocID="{A08614D1-B97E-4EC7-A15F-1620344271E8}" presName="spaceRect" presStyleCnt="0"/>
      <dgm:spPr/>
    </dgm:pt>
    <dgm:pt modelId="{F3340589-CD6E-469E-B145-B8B14204E6A4}" type="pres">
      <dgm:prSet presAssocID="{A08614D1-B97E-4EC7-A15F-1620344271E8}" presName="textRect" presStyleLbl="revTx" presStyleIdx="1" presStyleCnt="3">
        <dgm:presLayoutVars>
          <dgm:chMax val="1"/>
          <dgm:chPref val="1"/>
        </dgm:presLayoutVars>
      </dgm:prSet>
      <dgm:spPr/>
    </dgm:pt>
    <dgm:pt modelId="{EFE6E2DB-7B9F-4CB5-B068-1CC3CCB9E8C7}" type="pres">
      <dgm:prSet presAssocID="{C080F487-5457-4579-A025-FDB495725DFD}" presName="sibTrans" presStyleCnt="0"/>
      <dgm:spPr/>
    </dgm:pt>
    <dgm:pt modelId="{5E3CB2BC-ACAA-4412-830D-6AE34689F26A}" type="pres">
      <dgm:prSet presAssocID="{899CA14C-5619-4A83-97F8-25F285B5A0CF}" presName="compNode" presStyleCnt="0"/>
      <dgm:spPr/>
    </dgm:pt>
    <dgm:pt modelId="{5F70A9B7-0C9F-4A05-A6BE-64B6CC70F2F9}" type="pres">
      <dgm:prSet presAssocID="{899CA14C-5619-4A83-97F8-25F285B5A0C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aw blade"/>
        </a:ext>
      </dgm:extLst>
    </dgm:pt>
    <dgm:pt modelId="{B638D552-FCEC-4FBD-9839-6E3555F15953}" type="pres">
      <dgm:prSet presAssocID="{899CA14C-5619-4A83-97F8-25F285B5A0CF}" presName="spaceRect" presStyleCnt="0"/>
      <dgm:spPr/>
    </dgm:pt>
    <dgm:pt modelId="{E4EF7F81-D64C-41B9-A68B-AAB750CDB97C}" type="pres">
      <dgm:prSet presAssocID="{899CA14C-5619-4A83-97F8-25F285B5A0CF}" presName="textRect" presStyleLbl="revTx" presStyleIdx="2" presStyleCnt="3">
        <dgm:presLayoutVars>
          <dgm:chMax val="1"/>
          <dgm:chPref val="1"/>
        </dgm:presLayoutVars>
      </dgm:prSet>
      <dgm:spPr/>
    </dgm:pt>
  </dgm:ptLst>
  <dgm:cxnLst>
    <dgm:cxn modelId="{D8BAE21B-0EF0-428F-9968-C13AD99791AC}" type="presOf" srcId="{5BD1A110-F19F-4B58-8C6E-929AE4501583}" destId="{3BCA2798-90EE-460A-B4B7-8647BCA9F1A0}" srcOrd="0" destOrd="0" presId="urn:microsoft.com/office/officeart/2018/2/layout/IconLabelList"/>
    <dgm:cxn modelId="{43573E4D-7286-459B-A76D-7D761E1187A5}" type="presOf" srcId="{899CA14C-5619-4A83-97F8-25F285B5A0CF}" destId="{E4EF7F81-D64C-41B9-A68B-AAB750CDB97C}" srcOrd="0" destOrd="0" presId="urn:microsoft.com/office/officeart/2018/2/layout/IconLabelList"/>
    <dgm:cxn modelId="{91F06183-EE38-4B16-9424-0B2EFEDE2628}" srcId="{5BD1A110-F19F-4B58-8C6E-929AE4501583}" destId="{BBACD687-67D2-4D21-8496-BF4D62BDB09B}" srcOrd="0" destOrd="0" parTransId="{0AABD1A3-0477-441B-8DAA-45CED20B133E}" sibTransId="{77971E4C-F3E3-4E73-8CD3-49ABD16CB36C}"/>
    <dgm:cxn modelId="{57B02D8F-6265-4F20-8B1D-2079D54D2CBA}" type="presOf" srcId="{BBACD687-67D2-4D21-8496-BF4D62BDB09B}" destId="{13FAE942-9BD3-48A5-9948-690CB6D5FAFA}" srcOrd="0" destOrd="0" presId="urn:microsoft.com/office/officeart/2018/2/layout/IconLabelList"/>
    <dgm:cxn modelId="{848AAE99-1F73-4EA7-86E1-C4C05A58C9C1}" type="presOf" srcId="{A08614D1-B97E-4EC7-A15F-1620344271E8}" destId="{F3340589-CD6E-469E-B145-B8B14204E6A4}" srcOrd="0" destOrd="0" presId="urn:microsoft.com/office/officeart/2018/2/layout/IconLabelList"/>
    <dgm:cxn modelId="{62369DAE-EB95-42E5-82B3-11FAACC452BF}" srcId="{5BD1A110-F19F-4B58-8C6E-929AE4501583}" destId="{899CA14C-5619-4A83-97F8-25F285B5A0CF}" srcOrd="2" destOrd="0" parTransId="{18E36068-CAD0-4105-991F-2B4842B0B855}" sibTransId="{2F86BB80-AC81-4998-BF37-80417FD0807B}"/>
    <dgm:cxn modelId="{70B612E5-F0E4-4CBB-9281-0CDE64F46CC7}" srcId="{5BD1A110-F19F-4B58-8C6E-929AE4501583}" destId="{A08614D1-B97E-4EC7-A15F-1620344271E8}" srcOrd="1" destOrd="0" parTransId="{7C4C31F9-7A1E-4125-9227-01F590277C92}" sibTransId="{C080F487-5457-4579-A025-FDB495725DFD}"/>
    <dgm:cxn modelId="{FA8AC1A3-0C3F-44AC-B6E0-0874FB3C6FC2}" type="presParOf" srcId="{3BCA2798-90EE-460A-B4B7-8647BCA9F1A0}" destId="{E3656308-0079-41C4-9A43-7E9E7A32269F}" srcOrd="0" destOrd="0" presId="urn:microsoft.com/office/officeart/2018/2/layout/IconLabelList"/>
    <dgm:cxn modelId="{2D27FCB4-A4A0-4CBB-ABD4-FD3F4234FFB3}" type="presParOf" srcId="{E3656308-0079-41C4-9A43-7E9E7A32269F}" destId="{E2D3F5C6-BE1D-4FA7-B5AE-846C1D0C80F2}" srcOrd="0" destOrd="0" presId="urn:microsoft.com/office/officeart/2018/2/layout/IconLabelList"/>
    <dgm:cxn modelId="{2073C1F5-5A12-49F9-931B-E00C43BFFD3E}" type="presParOf" srcId="{E3656308-0079-41C4-9A43-7E9E7A32269F}" destId="{7865B248-BCAC-4378-9443-0097B82BA4EF}" srcOrd="1" destOrd="0" presId="urn:microsoft.com/office/officeart/2018/2/layout/IconLabelList"/>
    <dgm:cxn modelId="{93083BF4-38C2-46D9-8DF3-8805C775BA9A}" type="presParOf" srcId="{E3656308-0079-41C4-9A43-7E9E7A32269F}" destId="{13FAE942-9BD3-48A5-9948-690CB6D5FAFA}" srcOrd="2" destOrd="0" presId="urn:microsoft.com/office/officeart/2018/2/layout/IconLabelList"/>
    <dgm:cxn modelId="{DC9D53F7-265C-46D6-9A46-1389C15D97C3}" type="presParOf" srcId="{3BCA2798-90EE-460A-B4B7-8647BCA9F1A0}" destId="{39808D7E-B3E3-452E-9D8A-E06AC9571349}" srcOrd="1" destOrd="0" presId="urn:microsoft.com/office/officeart/2018/2/layout/IconLabelList"/>
    <dgm:cxn modelId="{EAE9EBBB-96B3-41F7-A3EB-4752ACBCC105}" type="presParOf" srcId="{3BCA2798-90EE-460A-B4B7-8647BCA9F1A0}" destId="{C0E411FE-F75C-4B5D-839A-94915B7E64C0}" srcOrd="2" destOrd="0" presId="urn:microsoft.com/office/officeart/2018/2/layout/IconLabelList"/>
    <dgm:cxn modelId="{237CF20B-891C-4872-B0A9-C533DD856F1E}" type="presParOf" srcId="{C0E411FE-F75C-4B5D-839A-94915B7E64C0}" destId="{E7F0E3CC-84CC-49CB-AF01-3E36057BEE4D}" srcOrd="0" destOrd="0" presId="urn:microsoft.com/office/officeart/2018/2/layout/IconLabelList"/>
    <dgm:cxn modelId="{E71DDB0F-BD4D-462C-81E9-DC676C6D1939}" type="presParOf" srcId="{C0E411FE-F75C-4B5D-839A-94915B7E64C0}" destId="{DF652220-0563-4946-B58C-9C03F1B4393D}" srcOrd="1" destOrd="0" presId="urn:microsoft.com/office/officeart/2018/2/layout/IconLabelList"/>
    <dgm:cxn modelId="{D6296340-A076-4EEC-8626-60410A3C9DC3}" type="presParOf" srcId="{C0E411FE-F75C-4B5D-839A-94915B7E64C0}" destId="{F3340589-CD6E-469E-B145-B8B14204E6A4}" srcOrd="2" destOrd="0" presId="urn:microsoft.com/office/officeart/2018/2/layout/IconLabelList"/>
    <dgm:cxn modelId="{73D5DEAB-1845-409F-8B50-8DF7730FF6C1}" type="presParOf" srcId="{3BCA2798-90EE-460A-B4B7-8647BCA9F1A0}" destId="{EFE6E2DB-7B9F-4CB5-B068-1CC3CCB9E8C7}" srcOrd="3" destOrd="0" presId="urn:microsoft.com/office/officeart/2018/2/layout/IconLabelList"/>
    <dgm:cxn modelId="{C8766431-4608-44DA-B96D-9E38C4A9D316}" type="presParOf" srcId="{3BCA2798-90EE-460A-B4B7-8647BCA9F1A0}" destId="{5E3CB2BC-ACAA-4412-830D-6AE34689F26A}" srcOrd="4" destOrd="0" presId="urn:microsoft.com/office/officeart/2018/2/layout/IconLabelList"/>
    <dgm:cxn modelId="{E34AEA91-7581-4B27-8621-4BB5075F54F7}" type="presParOf" srcId="{5E3CB2BC-ACAA-4412-830D-6AE34689F26A}" destId="{5F70A9B7-0C9F-4A05-A6BE-64B6CC70F2F9}" srcOrd="0" destOrd="0" presId="urn:microsoft.com/office/officeart/2018/2/layout/IconLabelList"/>
    <dgm:cxn modelId="{1AADE93E-0FA6-4C46-A2F3-B5F65F7BD50E}" type="presParOf" srcId="{5E3CB2BC-ACAA-4412-830D-6AE34689F26A}" destId="{B638D552-FCEC-4FBD-9839-6E3555F15953}" srcOrd="1" destOrd="0" presId="urn:microsoft.com/office/officeart/2018/2/layout/IconLabelList"/>
    <dgm:cxn modelId="{8B5C6F20-9618-4427-85A6-8625B4716B07}" type="presParOf" srcId="{5E3CB2BC-ACAA-4412-830D-6AE34689F26A}" destId="{E4EF7F81-D64C-41B9-A68B-AAB750CDB97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BBC7A-E867-4EBB-9971-606929185AE7}"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7163F765-4481-48B5-8DEC-903897A6CAF8}">
      <dgm:prSet/>
      <dgm:spPr/>
      <dgm:t>
        <a:bodyPr/>
        <a:lstStyle/>
        <a:p>
          <a:r>
            <a:rPr lang="en-US" b="0" dirty="0"/>
            <a:t>Traditional mobility is not accessible to all students:</a:t>
          </a:r>
          <a:endParaRPr lang="en-US" dirty="0"/>
        </a:p>
      </dgm:t>
    </dgm:pt>
    <dgm:pt modelId="{4050D126-5245-4095-9A21-4C0DEC446BED}" type="parTrans" cxnId="{16ECF805-85CC-4186-95E3-336DB40DC6F1}">
      <dgm:prSet/>
      <dgm:spPr/>
      <dgm:t>
        <a:bodyPr/>
        <a:lstStyle/>
        <a:p>
          <a:endParaRPr lang="en-US"/>
        </a:p>
      </dgm:t>
    </dgm:pt>
    <dgm:pt modelId="{B181E600-1ABB-4B2E-AD07-469DF3734467}" type="sibTrans" cxnId="{16ECF805-85CC-4186-95E3-336DB40DC6F1}">
      <dgm:prSet/>
      <dgm:spPr/>
      <dgm:t>
        <a:bodyPr/>
        <a:lstStyle/>
        <a:p>
          <a:endParaRPr lang="en-US"/>
        </a:p>
      </dgm:t>
    </dgm:pt>
    <dgm:pt modelId="{949AA099-1065-4273-A2C3-6608C30713EA}">
      <dgm:prSet/>
      <dgm:spPr/>
      <dgm:t>
        <a:bodyPr/>
        <a:lstStyle/>
        <a:p>
          <a:r>
            <a:rPr lang="en-US"/>
            <a:t>Financial</a:t>
          </a:r>
        </a:p>
      </dgm:t>
    </dgm:pt>
    <dgm:pt modelId="{03CE81D4-DBAA-4840-A898-D6DAAEBBED30}" type="parTrans" cxnId="{CDB2D463-63E6-4637-98A7-605FD5FF0ADA}">
      <dgm:prSet/>
      <dgm:spPr/>
      <dgm:t>
        <a:bodyPr/>
        <a:lstStyle/>
        <a:p>
          <a:endParaRPr lang="en-US"/>
        </a:p>
      </dgm:t>
    </dgm:pt>
    <dgm:pt modelId="{25A9D9D4-D8D8-4B38-8D52-B3B9D5C04993}" type="sibTrans" cxnId="{CDB2D463-63E6-4637-98A7-605FD5FF0ADA}">
      <dgm:prSet/>
      <dgm:spPr/>
      <dgm:t>
        <a:bodyPr/>
        <a:lstStyle/>
        <a:p>
          <a:endParaRPr lang="en-US"/>
        </a:p>
      </dgm:t>
    </dgm:pt>
    <dgm:pt modelId="{F87CF101-4271-4D20-8690-FEE536299F0D}">
      <dgm:prSet/>
      <dgm:spPr/>
      <dgm:t>
        <a:bodyPr/>
        <a:lstStyle/>
        <a:p>
          <a:r>
            <a:rPr lang="en-US"/>
            <a:t>Personal</a:t>
          </a:r>
        </a:p>
      </dgm:t>
    </dgm:pt>
    <dgm:pt modelId="{30974B46-17EA-4E45-9647-E0484605173A}" type="parTrans" cxnId="{5EB02C1D-215F-4C04-AA59-674498D2172B}">
      <dgm:prSet/>
      <dgm:spPr/>
      <dgm:t>
        <a:bodyPr/>
        <a:lstStyle/>
        <a:p>
          <a:endParaRPr lang="en-US"/>
        </a:p>
      </dgm:t>
    </dgm:pt>
    <dgm:pt modelId="{5DCDB99E-B1A0-499A-8550-C547600B2211}" type="sibTrans" cxnId="{5EB02C1D-215F-4C04-AA59-674498D2172B}">
      <dgm:prSet/>
      <dgm:spPr/>
      <dgm:t>
        <a:bodyPr/>
        <a:lstStyle/>
        <a:p>
          <a:endParaRPr lang="en-US"/>
        </a:p>
      </dgm:t>
    </dgm:pt>
    <dgm:pt modelId="{CD04A268-AEC6-48E0-BE10-CBDDB511FDC0}">
      <dgm:prSet/>
      <dgm:spPr/>
      <dgm:t>
        <a:bodyPr/>
        <a:lstStyle/>
        <a:p>
          <a:r>
            <a:rPr lang="en-US" dirty="0"/>
            <a:t>Professional (in-service students)</a:t>
          </a:r>
        </a:p>
      </dgm:t>
    </dgm:pt>
    <dgm:pt modelId="{D581B5A5-0126-4A1D-BE24-882B0294DE32}" type="parTrans" cxnId="{F4CA307B-136A-4F1A-B4EC-F9C0EFF9127A}">
      <dgm:prSet/>
      <dgm:spPr/>
      <dgm:t>
        <a:bodyPr/>
        <a:lstStyle/>
        <a:p>
          <a:endParaRPr lang="en-US"/>
        </a:p>
      </dgm:t>
    </dgm:pt>
    <dgm:pt modelId="{BC34ED1E-8A1A-4A74-9524-E71CC05B96D3}" type="sibTrans" cxnId="{F4CA307B-136A-4F1A-B4EC-F9C0EFF9127A}">
      <dgm:prSet/>
      <dgm:spPr/>
      <dgm:t>
        <a:bodyPr/>
        <a:lstStyle/>
        <a:p>
          <a:endParaRPr lang="en-US"/>
        </a:p>
      </dgm:t>
    </dgm:pt>
    <dgm:pt modelId="{2D5A4588-A747-4022-9959-B5C1CB68B964}">
      <dgm:prSet/>
      <dgm:spPr/>
      <dgm:t>
        <a:bodyPr/>
        <a:lstStyle/>
        <a:p>
          <a:r>
            <a:rPr lang="en-US" b="0"/>
            <a:t>Need for alternatives: </a:t>
          </a:r>
          <a:r>
            <a:rPr lang="nl-BE" b="1"/>
            <a:t>Collaborative Online International Learning (COIL)</a:t>
          </a:r>
          <a:endParaRPr lang="en-US"/>
        </a:p>
      </dgm:t>
    </dgm:pt>
    <dgm:pt modelId="{B308C25A-D11C-4DC6-BD79-E2654951EA4F}" type="parTrans" cxnId="{870DEDEA-EB59-4CD1-87E0-C8940BD7A5DD}">
      <dgm:prSet/>
      <dgm:spPr/>
      <dgm:t>
        <a:bodyPr/>
        <a:lstStyle/>
        <a:p>
          <a:endParaRPr lang="en-US"/>
        </a:p>
      </dgm:t>
    </dgm:pt>
    <dgm:pt modelId="{2186E027-4B76-4949-B763-A513A0B29750}" type="sibTrans" cxnId="{870DEDEA-EB59-4CD1-87E0-C8940BD7A5DD}">
      <dgm:prSet/>
      <dgm:spPr/>
      <dgm:t>
        <a:bodyPr/>
        <a:lstStyle/>
        <a:p>
          <a:endParaRPr lang="en-US"/>
        </a:p>
      </dgm:t>
    </dgm:pt>
    <dgm:pt modelId="{1A739A18-EDC9-4073-8908-C022030C5899}">
      <dgm:prSet/>
      <dgm:spPr/>
      <dgm:t>
        <a:bodyPr/>
        <a:lstStyle/>
        <a:p>
          <a:r>
            <a:rPr lang="nl-BE"/>
            <a:t>international exchange without travel</a:t>
          </a:r>
          <a:endParaRPr lang="en-US"/>
        </a:p>
      </dgm:t>
    </dgm:pt>
    <dgm:pt modelId="{E0425557-12FF-4131-AD99-46F8E4A5BEA6}" type="parTrans" cxnId="{15F7CF1C-F58E-4556-96FA-4B63DC3BC769}">
      <dgm:prSet/>
      <dgm:spPr/>
      <dgm:t>
        <a:bodyPr/>
        <a:lstStyle/>
        <a:p>
          <a:endParaRPr lang="en-US"/>
        </a:p>
      </dgm:t>
    </dgm:pt>
    <dgm:pt modelId="{A888EE23-D34D-4026-B466-E92DC8E81ECD}" type="sibTrans" cxnId="{15F7CF1C-F58E-4556-96FA-4B63DC3BC769}">
      <dgm:prSet/>
      <dgm:spPr/>
      <dgm:t>
        <a:bodyPr/>
        <a:lstStyle/>
        <a:p>
          <a:endParaRPr lang="en-US"/>
        </a:p>
      </dgm:t>
    </dgm:pt>
    <dgm:pt modelId="{F69D9DA4-BB2E-456B-9CFB-6E2900763E14}">
      <dgm:prSet/>
      <dgm:spPr/>
      <dgm:t>
        <a:bodyPr/>
        <a:lstStyle/>
        <a:p>
          <a:r>
            <a:rPr lang="nl-BE"/>
            <a:t>low-threshold participation</a:t>
          </a:r>
          <a:endParaRPr lang="en-US"/>
        </a:p>
      </dgm:t>
    </dgm:pt>
    <dgm:pt modelId="{FCD1F585-2DFB-4D3E-9AB3-9CD9ABBDAF1F}" type="parTrans" cxnId="{22CEB31A-86C2-4BC9-B9EB-943FEA9B1291}">
      <dgm:prSet/>
      <dgm:spPr/>
      <dgm:t>
        <a:bodyPr/>
        <a:lstStyle/>
        <a:p>
          <a:endParaRPr lang="en-US"/>
        </a:p>
      </dgm:t>
    </dgm:pt>
    <dgm:pt modelId="{3685ECB1-351C-45B0-9D53-455319E41420}" type="sibTrans" cxnId="{22CEB31A-86C2-4BC9-B9EB-943FEA9B1291}">
      <dgm:prSet/>
      <dgm:spPr/>
      <dgm:t>
        <a:bodyPr/>
        <a:lstStyle/>
        <a:p>
          <a:endParaRPr lang="en-US"/>
        </a:p>
      </dgm:t>
    </dgm:pt>
    <dgm:pt modelId="{C13015BD-6DCC-4165-9411-666C3FFA1315}">
      <dgm:prSet/>
      <dgm:spPr/>
      <dgm:t>
        <a:bodyPr/>
        <a:lstStyle/>
        <a:p>
          <a:r>
            <a:rPr lang="nl-BE"/>
            <a:t>integration into existing curricula</a:t>
          </a:r>
          <a:endParaRPr lang="en-US"/>
        </a:p>
      </dgm:t>
    </dgm:pt>
    <dgm:pt modelId="{609E5D6E-49AD-4FE4-A5DA-E82301A8E1F9}" type="parTrans" cxnId="{F2844BF9-C052-4336-83B1-76BF7DAA0538}">
      <dgm:prSet/>
      <dgm:spPr/>
      <dgm:t>
        <a:bodyPr/>
        <a:lstStyle/>
        <a:p>
          <a:endParaRPr lang="en-US"/>
        </a:p>
      </dgm:t>
    </dgm:pt>
    <dgm:pt modelId="{8E4AD9C1-B181-4224-914C-9CD7C4514331}" type="sibTrans" cxnId="{F2844BF9-C052-4336-83B1-76BF7DAA0538}">
      <dgm:prSet/>
      <dgm:spPr/>
      <dgm:t>
        <a:bodyPr/>
        <a:lstStyle/>
        <a:p>
          <a:endParaRPr lang="en-US"/>
        </a:p>
      </dgm:t>
    </dgm:pt>
    <dgm:pt modelId="{F793D6DE-1E6B-403D-B6F8-7880DC02BA07}">
      <dgm:prSet/>
      <dgm:spPr/>
      <dgm:t>
        <a:bodyPr/>
        <a:lstStyle/>
        <a:p>
          <a:r>
            <a:rPr lang="nl-BE" b="1"/>
            <a:t>Creates authentic intercultural dialogue</a:t>
          </a:r>
          <a:endParaRPr lang="en-US"/>
        </a:p>
      </dgm:t>
    </dgm:pt>
    <dgm:pt modelId="{3928C720-6288-4F44-8FE8-DA217BE28F6E}" type="parTrans" cxnId="{9EA41607-7AE4-4639-9454-51C315F9E17D}">
      <dgm:prSet/>
      <dgm:spPr/>
      <dgm:t>
        <a:bodyPr/>
        <a:lstStyle/>
        <a:p>
          <a:endParaRPr lang="en-US"/>
        </a:p>
      </dgm:t>
    </dgm:pt>
    <dgm:pt modelId="{FD431238-CAEE-4C89-94B9-FE86B28C79BC}" type="sibTrans" cxnId="{9EA41607-7AE4-4639-9454-51C315F9E17D}">
      <dgm:prSet/>
      <dgm:spPr/>
      <dgm:t>
        <a:bodyPr/>
        <a:lstStyle/>
        <a:p>
          <a:endParaRPr lang="en-US"/>
        </a:p>
      </dgm:t>
    </dgm:pt>
    <dgm:pt modelId="{8F6B436E-2335-4088-BE75-BDE9A0CB72F5}" type="pres">
      <dgm:prSet presAssocID="{AA1BBC7A-E867-4EBB-9971-606929185AE7}" presName="linear" presStyleCnt="0">
        <dgm:presLayoutVars>
          <dgm:animLvl val="lvl"/>
          <dgm:resizeHandles val="exact"/>
        </dgm:presLayoutVars>
      </dgm:prSet>
      <dgm:spPr/>
    </dgm:pt>
    <dgm:pt modelId="{52C558FF-39FA-4C1C-A1FD-C3A908484827}" type="pres">
      <dgm:prSet presAssocID="{7163F765-4481-48B5-8DEC-903897A6CAF8}" presName="parentText" presStyleLbl="node1" presStyleIdx="0" presStyleCnt="3">
        <dgm:presLayoutVars>
          <dgm:chMax val="0"/>
          <dgm:bulletEnabled val="1"/>
        </dgm:presLayoutVars>
      </dgm:prSet>
      <dgm:spPr/>
    </dgm:pt>
    <dgm:pt modelId="{C1238793-36B2-4D5A-8E3A-3A8175F42BBB}" type="pres">
      <dgm:prSet presAssocID="{7163F765-4481-48B5-8DEC-903897A6CAF8}" presName="childText" presStyleLbl="revTx" presStyleIdx="0" presStyleCnt="2">
        <dgm:presLayoutVars>
          <dgm:bulletEnabled val="1"/>
        </dgm:presLayoutVars>
      </dgm:prSet>
      <dgm:spPr/>
    </dgm:pt>
    <dgm:pt modelId="{6F7850C8-F7D6-42AD-8295-4C05CBC29514}" type="pres">
      <dgm:prSet presAssocID="{2D5A4588-A747-4022-9959-B5C1CB68B964}" presName="parentText" presStyleLbl="node1" presStyleIdx="1" presStyleCnt="3">
        <dgm:presLayoutVars>
          <dgm:chMax val="0"/>
          <dgm:bulletEnabled val="1"/>
        </dgm:presLayoutVars>
      </dgm:prSet>
      <dgm:spPr/>
    </dgm:pt>
    <dgm:pt modelId="{FEAB2BBA-5C10-40D7-A4AE-D25BAB89A7D7}" type="pres">
      <dgm:prSet presAssocID="{2D5A4588-A747-4022-9959-B5C1CB68B964}" presName="childText" presStyleLbl="revTx" presStyleIdx="1" presStyleCnt="2">
        <dgm:presLayoutVars>
          <dgm:bulletEnabled val="1"/>
        </dgm:presLayoutVars>
      </dgm:prSet>
      <dgm:spPr/>
    </dgm:pt>
    <dgm:pt modelId="{48E376F5-04C7-4518-89EC-B873D648AB54}" type="pres">
      <dgm:prSet presAssocID="{F793D6DE-1E6B-403D-B6F8-7880DC02BA07}" presName="parentText" presStyleLbl="node1" presStyleIdx="2" presStyleCnt="3">
        <dgm:presLayoutVars>
          <dgm:chMax val="0"/>
          <dgm:bulletEnabled val="1"/>
        </dgm:presLayoutVars>
      </dgm:prSet>
      <dgm:spPr/>
    </dgm:pt>
  </dgm:ptLst>
  <dgm:cxnLst>
    <dgm:cxn modelId="{16ECF805-85CC-4186-95E3-336DB40DC6F1}" srcId="{AA1BBC7A-E867-4EBB-9971-606929185AE7}" destId="{7163F765-4481-48B5-8DEC-903897A6CAF8}" srcOrd="0" destOrd="0" parTransId="{4050D126-5245-4095-9A21-4C0DEC446BED}" sibTransId="{B181E600-1ABB-4B2E-AD07-469DF3734467}"/>
    <dgm:cxn modelId="{9EA41607-7AE4-4639-9454-51C315F9E17D}" srcId="{AA1BBC7A-E867-4EBB-9971-606929185AE7}" destId="{F793D6DE-1E6B-403D-B6F8-7880DC02BA07}" srcOrd="2" destOrd="0" parTransId="{3928C720-6288-4F44-8FE8-DA217BE28F6E}" sibTransId="{FD431238-CAEE-4C89-94B9-FE86B28C79BC}"/>
    <dgm:cxn modelId="{22CEB31A-86C2-4BC9-B9EB-943FEA9B1291}" srcId="{2D5A4588-A747-4022-9959-B5C1CB68B964}" destId="{F69D9DA4-BB2E-456B-9CFB-6E2900763E14}" srcOrd="1" destOrd="0" parTransId="{FCD1F585-2DFB-4D3E-9AB3-9CD9ABBDAF1F}" sibTransId="{3685ECB1-351C-45B0-9D53-455319E41420}"/>
    <dgm:cxn modelId="{15F7CF1C-F58E-4556-96FA-4B63DC3BC769}" srcId="{2D5A4588-A747-4022-9959-B5C1CB68B964}" destId="{1A739A18-EDC9-4073-8908-C022030C5899}" srcOrd="0" destOrd="0" parTransId="{E0425557-12FF-4131-AD99-46F8E4A5BEA6}" sibTransId="{A888EE23-D34D-4026-B466-E92DC8E81ECD}"/>
    <dgm:cxn modelId="{5EB02C1D-215F-4C04-AA59-674498D2172B}" srcId="{7163F765-4481-48B5-8DEC-903897A6CAF8}" destId="{F87CF101-4271-4D20-8690-FEE536299F0D}" srcOrd="1" destOrd="0" parTransId="{30974B46-17EA-4E45-9647-E0484605173A}" sibTransId="{5DCDB99E-B1A0-499A-8550-C547600B2211}"/>
    <dgm:cxn modelId="{CDB2D463-63E6-4637-98A7-605FD5FF0ADA}" srcId="{7163F765-4481-48B5-8DEC-903897A6CAF8}" destId="{949AA099-1065-4273-A2C3-6608C30713EA}" srcOrd="0" destOrd="0" parTransId="{03CE81D4-DBAA-4840-A898-D6DAAEBBED30}" sibTransId="{25A9D9D4-D8D8-4B38-8D52-B3B9D5C04993}"/>
    <dgm:cxn modelId="{C7CBFF47-DD8C-4363-B6BA-39DDBCF0CC66}" type="presOf" srcId="{CD04A268-AEC6-48E0-BE10-CBDDB511FDC0}" destId="{C1238793-36B2-4D5A-8E3A-3A8175F42BBB}" srcOrd="0" destOrd="2" presId="urn:microsoft.com/office/officeart/2005/8/layout/vList2"/>
    <dgm:cxn modelId="{1C90DE6B-CAAC-4999-A736-F25785C8B7D8}" type="presOf" srcId="{F69D9DA4-BB2E-456B-9CFB-6E2900763E14}" destId="{FEAB2BBA-5C10-40D7-A4AE-D25BAB89A7D7}" srcOrd="0" destOrd="1" presId="urn:microsoft.com/office/officeart/2005/8/layout/vList2"/>
    <dgm:cxn modelId="{6E72BC75-8458-4A8D-8F5D-CA8BDB60CB20}" type="presOf" srcId="{2D5A4588-A747-4022-9959-B5C1CB68B964}" destId="{6F7850C8-F7D6-42AD-8295-4C05CBC29514}" srcOrd="0" destOrd="0" presId="urn:microsoft.com/office/officeart/2005/8/layout/vList2"/>
    <dgm:cxn modelId="{F4CA307B-136A-4F1A-B4EC-F9C0EFF9127A}" srcId="{7163F765-4481-48B5-8DEC-903897A6CAF8}" destId="{CD04A268-AEC6-48E0-BE10-CBDDB511FDC0}" srcOrd="2" destOrd="0" parTransId="{D581B5A5-0126-4A1D-BE24-882B0294DE32}" sibTransId="{BC34ED1E-8A1A-4A74-9524-E71CC05B96D3}"/>
    <dgm:cxn modelId="{36BC3E8D-064A-436F-8C99-48BB8FACD776}" type="presOf" srcId="{7163F765-4481-48B5-8DEC-903897A6CAF8}" destId="{52C558FF-39FA-4C1C-A1FD-C3A908484827}" srcOrd="0" destOrd="0" presId="urn:microsoft.com/office/officeart/2005/8/layout/vList2"/>
    <dgm:cxn modelId="{1E94758E-4C9A-47FF-9C23-6C6643B540A5}" type="presOf" srcId="{F87CF101-4271-4D20-8690-FEE536299F0D}" destId="{C1238793-36B2-4D5A-8E3A-3A8175F42BBB}" srcOrd="0" destOrd="1" presId="urn:microsoft.com/office/officeart/2005/8/layout/vList2"/>
    <dgm:cxn modelId="{DC9AFCAA-4E7E-4567-89C2-E0B4FF182960}" type="presOf" srcId="{AA1BBC7A-E867-4EBB-9971-606929185AE7}" destId="{8F6B436E-2335-4088-BE75-BDE9A0CB72F5}" srcOrd="0" destOrd="0" presId="urn:microsoft.com/office/officeart/2005/8/layout/vList2"/>
    <dgm:cxn modelId="{C8EFEAC8-9724-4F13-BC4C-2A9685C0B7AD}" type="presOf" srcId="{C13015BD-6DCC-4165-9411-666C3FFA1315}" destId="{FEAB2BBA-5C10-40D7-A4AE-D25BAB89A7D7}" srcOrd="0" destOrd="2" presId="urn:microsoft.com/office/officeart/2005/8/layout/vList2"/>
    <dgm:cxn modelId="{07B0CEC9-37FF-4D1F-B1AC-B2E29C4AE0DD}" type="presOf" srcId="{949AA099-1065-4273-A2C3-6608C30713EA}" destId="{C1238793-36B2-4D5A-8E3A-3A8175F42BBB}" srcOrd="0" destOrd="0" presId="urn:microsoft.com/office/officeart/2005/8/layout/vList2"/>
    <dgm:cxn modelId="{2A5053D8-F6C3-4031-B897-FBFC7A80205F}" type="presOf" srcId="{F793D6DE-1E6B-403D-B6F8-7880DC02BA07}" destId="{48E376F5-04C7-4518-89EC-B873D648AB54}" srcOrd="0" destOrd="0" presId="urn:microsoft.com/office/officeart/2005/8/layout/vList2"/>
    <dgm:cxn modelId="{870DEDEA-EB59-4CD1-87E0-C8940BD7A5DD}" srcId="{AA1BBC7A-E867-4EBB-9971-606929185AE7}" destId="{2D5A4588-A747-4022-9959-B5C1CB68B964}" srcOrd="1" destOrd="0" parTransId="{B308C25A-D11C-4DC6-BD79-E2654951EA4F}" sibTransId="{2186E027-4B76-4949-B763-A513A0B29750}"/>
    <dgm:cxn modelId="{56143CF1-4318-4330-B6B0-69085F6CFFF4}" type="presOf" srcId="{1A739A18-EDC9-4073-8908-C022030C5899}" destId="{FEAB2BBA-5C10-40D7-A4AE-D25BAB89A7D7}" srcOrd="0" destOrd="0" presId="urn:microsoft.com/office/officeart/2005/8/layout/vList2"/>
    <dgm:cxn modelId="{F2844BF9-C052-4336-83B1-76BF7DAA0538}" srcId="{2D5A4588-A747-4022-9959-B5C1CB68B964}" destId="{C13015BD-6DCC-4165-9411-666C3FFA1315}" srcOrd="2" destOrd="0" parTransId="{609E5D6E-49AD-4FE4-A5DA-E82301A8E1F9}" sibTransId="{8E4AD9C1-B181-4224-914C-9CD7C4514331}"/>
    <dgm:cxn modelId="{3AA19552-D5FD-4038-96A9-212EEF34084A}" type="presParOf" srcId="{8F6B436E-2335-4088-BE75-BDE9A0CB72F5}" destId="{52C558FF-39FA-4C1C-A1FD-C3A908484827}" srcOrd="0" destOrd="0" presId="urn:microsoft.com/office/officeart/2005/8/layout/vList2"/>
    <dgm:cxn modelId="{923F08B3-231C-4C24-9099-81890F955A72}" type="presParOf" srcId="{8F6B436E-2335-4088-BE75-BDE9A0CB72F5}" destId="{C1238793-36B2-4D5A-8E3A-3A8175F42BBB}" srcOrd="1" destOrd="0" presId="urn:microsoft.com/office/officeart/2005/8/layout/vList2"/>
    <dgm:cxn modelId="{A8916DC9-6037-4F94-9613-D2781DC04D3C}" type="presParOf" srcId="{8F6B436E-2335-4088-BE75-BDE9A0CB72F5}" destId="{6F7850C8-F7D6-42AD-8295-4C05CBC29514}" srcOrd="2" destOrd="0" presId="urn:microsoft.com/office/officeart/2005/8/layout/vList2"/>
    <dgm:cxn modelId="{07B4D916-CACF-4CE1-969F-7A5D8EDA7077}" type="presParOf" srcId="{8F6B436E-2335-4088-BE75-BDE9A0CB72F5}" destId="{FEAB2BBA-5C10-40D7-A4AE-D25BAB89A7D7}" srcOrd="3" destOrd="0" presId="urn:microsoft.com/office/officeart/2005/8/layout/vList2"/>
    <dgm:cxn modelId="{85839CD1-3A9B-4FE6-9D06-84CB18951D24}" type="presParOf" srcId="{8F6B436E-2335-4088-BE75-BDE9A0CB72F5}" destId="{48E376F5-04C7-4518-89EC-B873D648AB54}"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B3D6A2-8FB8-492A-B9B0-C7952BB0348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nl-BE"/>
        </a:p>
      </dgm:t>
    </dgm:pt>
    <dgm:pt modelId="{F26EE261-9B04-4980-917C-79E1E29FD1AB}">
      <dgm:prSet phldrT="[Tekst]" phldr="0"/>
      <dgm:spPr/>
      <dgm:t>
        <a:bodyPr/>
        <a:lstStyle/>
        <a:p>
          <a:r>
            <a:rPr lang="nl-BE" dirty="0" err="1"/>
            <a:t>Preparation</a:t>
          </a:r>
          <a:endParaRPr lang="nl-BE" dirty="0"/>
        </a:p>
      </dgm:t>
    </dgm:pt>
    <dgm:pt modelId="{E79DFC52-A886-478C-8B99-F60ED798433E}" type="parTrans" cxnId="{8D9B4319-77CA-4A9B-A87A-0A35C78C964E}">
      <dgm:prSet/>
      <dgm:spPr/>
      <dgm:t>
        <a:bodyPr/>
        <a:lstStyle/>
        <a:p>
          <a:endParaRPr lang="nl-BE"/>
        </a:p>
      </dgm:t>
    </dgm:pt>
    <dgm:pt modelId="{3113AA3B-C043-4398-BECE-CB0D46975852}" type="sibTrans" cxnId="{8D9B4319-77CA-4A9B-A87A-0A35C78C964E}">
      <dgm:prSet/>
      <dgm:spPr/>
      <dgm:t>
        <a:bodyPr/>
        <a:lstStyle/>
        <a:p>
          <a:endParaRPr lang="nl-BE"/>
        </a:p>
      </dgm:t>
    </dgm:pt>
    <dgm:pt modelId="{51B04B8A-66D8-42B9-8D67-9C2CE894D555}">
      <dgm:prSet phldrT="[Tekst]" phldr="0"/>
      <dgm:spPr/>
      <dgm:t>
        <a:bodyPr/>
        <a:lstStyle/>
        <a:p>
          <a:r>
            <a:rPr lang="nl-BE" dirty="0"/>
            <a:t>Collage </a:t>
          </a:r>
          <a:r>
            <a:rPr lang="nl-BE" dirty="0" err="1"/>
            <a:t>Creation</a:t>
          </a:r>
          <a:endParaRPr lang="nl-BE" dirty="0"/>
        </a:p>
      </dgm:t>
    </dgm:pt>
    <dgm:pt modelId="{02491C4F-E47F-4205-AE75-F81F0109587A}" type="parTrans" cxnId="{19F3CB68-ED6C-45AF-A9A4-3A0F01D4D831}">
      <dgm:prSet/>
      <dgm:spPr/>
      <dgm:t>
        <a:bodyPr/>
        <a:lstStyle/>
        <a:p>
          <a:endParaRPr lang="nl-BE"/>
        </a:p>
      </dgm:t>
    </dgm:pt>
    <dgm:pt modelId="{A72E5CAA-B5D8-47D7-A378-26E2836E0E33}" type="sibTrans" cxnId="{19F3CB68-ED6C-45AF-A9A4-3A0F01D4D831}">
      <dgm:prSet/>
      <dgm:spPr/>
      <dgm:t>
        <a:bodyPr/>
        <a:lstStyle/>
        <a:p>
          <a:endParaRPr lang="nl-BE"/>
        </a:p>
      </dgm:t>
    </dgm:pt>
    <dgm:pt modelId="{21ECD6D3-7C4A-42C5-AE93-F6F8A88D876D}">
      <dgm:prSet phldrT="[Tekst]" phldr="0"/>
      <dgm:spPr/>
      <dgm:t>
        <a:bodyPr/>
        <a:lstStyle/>
        <a:p>
          <a:r>
            <a:rPr lang="nl-BE" dirty="0"/>
            <a:t>Live COIL </a:t>
          </a:r>
          <a:r>
            <a:rPr lang="nl-BE" dirty="0" err="1"/>
            <a:t>Session</a:t>
          </a:r>
          <a:endParaRPr lang="nl-BE" dirty="0"/>
        </a:p>
      </dgm:t>
    </dgm:pt>
    <dgm:pt modelId="{7482A590-06DF-4B74-ACED-191DC4191A4A}" type="parTrans" cxnId="{2A5C3486-1777-410D-BA39-712778F6B8DD}">
      <dgm:prSet/>
      <dgm:spPr/>
      <dgm:t>
        <a:bodyPr/>
        <a:lstStyle/>
        <a:p>
          <a:endParaRPr lang="nl-BE"/>
        </a:p>
      </dgm:t>
    </dgm:pt>
    <dgm:pt modelId="{7D4A2C12-EAED-40BA-887A-5ACF0CB457FB}" type="sibTrans" cxnId="{2A5C3486-1777-410D-BA39-712778F6B8DD}">
      <dgm:prSet/>
      <dgm:spPr/>
      <dgm:t>
        <a:bodyPr/>
        <a:lstStyle/>
        <a:p>
          <a:endParaRPr lang="nl-BE"/>
        </a:p>
      </dgm:t>
    </dgm:pt>
    <dgm:pt modelId="{5E212EDB-83DC-470F-B951-21F4862EBA01}">
      <dgm:prSet/>
      <dgm:spPr/>
      <dgm:t>
        <a:bodyPr/>
        <a:lstStyle/>
        <a:p>
          <a:r>
            <a:rPr lang="nl-BE" dirty="0" err="1"/>
            <a:t>Poetic</a:t>
          </a:r>
          <a:r>
            <a:rPr lang="nl-BE" dirty="0"/>
            <a:t> </a:t>
          </a:r>
          <a:r>
            <a:rPr lang="nl-BE" dirty="0" err="1"/>
            <a:t>Reflection</a:t>
          </a:r>
          <a:endParaRPr lang="nl-BE" dirty="0"/>
        </a:p>
      </dgm:t>
    </dgm:pt>
    <dgm:pt modelId="{284888AE-9878-4309-BB7F-2F979CEC4BBE}" type="parTrans" cxnId="{706746C0-04B4-47CD-832B-DAF787A47E6B}">
      <dgm:prSet/>
      <dgm:spPr/>
      <dgm:t>
        <a:bodyPr/>
        <a:lstStyle/>
        <a:p>
          <a:endParaRPr lang="nl-BE"/>
        </a:p>
      </dgm:t>
    </dgm:pt>
    <dgm:pt modelId="{13F03013-7231-4D2C-971F-A76FD376CF65}" type="sibTrans" cxnId="{706746C0-04B4-47CD-832B-DAF787A47E6B}">
      <dgm:prSet/>
      <dgm:spPr/>
      <dgm:t>
        <a:bodyPr/>
        <a:lstStyle/>
        <a:p>
          <a:endParaRPr lang="nl-BE"/>
        </a:p>
      </dgm:t>
    </dgm:pt>
    <dgm:pt modelId="{7FDE12AC-2B3B-46C6-8931-9DCDA7C905BE}" type="pres">
      <dgm:prSet presAssocID="{17B3D6A2-8FB8-492A-B9B0-C7952BB03480}" presName="Name0" presStyleCnt="0">
        <dgm:presLayoutVars>
          <dgm:dir/>
          <dgm:resizeHandles val="exact"/>
        </dgm:presLayoutVars>
      </dgm:prSet>
      <dgm:spPr/>
    </dgm:pt>
    <dgm:pt modelId="{7AE6F5D9-FA63-4438-80B7-E5DF42E0CE52}" type="pres">
      <dgm:prSet presAssocID="{F26EE261-9B04-4980-917C-79E1E29FD1AB}" presName="node" presStyleLbl="node1" presStyleIdx="0" presStyleCnt="4">
        <dgm:presLayoutVars>
          <dgm:bulletEnabled val="1"/>
        </dgm:presLayoutVars>
      </dgm:prSet>
      <dgm:spPr/>
    </dgm:pt>
    <dgm:pt modelId="{87861204-228D-49CB-AC49-8AFB0C0B8A4B}" type="pres">
      <dgm:prSet presAssocID="{3113AA3B-C043-4398-BECE-CB0D46975852}" presName="sibTrans" presStyleLbl="sibTrans2D1" presStyleIdx="0" presStyleCnt="3"/>
      <dgm:spPr/>
    </dgm:pt>
    <dgm:pt modelId="{11146D20-4358-4146-A75F-6DEDE364F04B}" type="pres">
      <dgm:prSet presAssocID="{3113AA3B-C043-4398-BECE-CB0D46975852}" presName="connectorText" presStyleLbl="sibTrans2D1" presStyleIdx="0" presStyleCnt="3"/>
      <dgm:spPr/>
    </dgm:pt>
    <dgm:pt modelId="{D673291B-EDAB-4DA5-9740-FD4E636C933F}" type="pres">
      <dgm:prSet presAssocID="{51B04B8A-66D8-42B9-8D67-9C2CE894D555}" presName="node" presStyleLbl="node1" presStyleIdx="1" presStyleCnt="4">
        <dgm:presLayoutVars>
          <dgm:bulletEnabled val="1"/>
        </dgm:presLayoutVars>
      </dgm:prSet>
      <dgm:spPr/>
    </dgm:pt>
    <dgm:pt modelId="{DF033A66-D061-47ED-8F73-D321AE7E7735}" type="pres">
      <dgm:prSet presAssocID="{A72E5CAA-B5D8-47D7-A378-26E2836E0E33}" presName="sibTrans" presStyleLbl="sibTrans2D1" presStyleIdx="1" presStyleCnt="3"/>
      <dgm:spPr/>
    </dgm:pt>
    <dgm:pt modelId="{2A5B6813-01B6-414F-8D4D-5637C1559382}" type="pres">
      <dgm:prSet presAssocID="{A72E5CAA-B5D8-47D7-A378-26E2836E0E33}" presName="connectorText" presStyleLbl="sibTrans2D1" presStyleIdx="1" presStyleCnt="3"/>
      <dgm:spPr/>
    </dgm:pt>
    <dgm:pt modelId="{CCA5E642-FCCE-49E8-9F33-D45F1B8874AC}" type="pres">
      <dgm:prSet presAssocID="{21ECD6D3-7C4A-42C5-AE93-F6F8A88D876D}" presName="node" presStyleLbl="node1" presStyleIdx="2" presStyleCnt="4">
        <dgm:presLayoutVars>
          <dgm:bulletEnabled val="1"/>
        </dgm:presLayoutVars>
      </dgm:prSet>
      <dgm:spPr/>
    </dgm:pt>
    <dgm:pt modelId="{C67E53C9-0B30-4A83-B97E-156149CE7033}" type="pres">
      <dgm:prSet presAssocID="{7D4A2C12-EAED-40BA-887A-5ACF0CB457FB}" presName="sibTrans" presStyleLbl="sibTrans2D1" presStyleIdx="2" presStyleCnt="3"/>
      <dgm:spPr/>
    </dgm:pt>
    <dgm:pt modelId="{6B3B5614-34C3-4814-AC8A-016E54BD3AE7}" type="pres">
      <dgm:prSet presAssocID="{7D4A2C12-EAED-40BA-887A-5ACF0CB457FB}" presName="connectorText" presStyleLbl="sibTrans2D1" presStyleIdx="2" presStyleCnt="3"/>
      <dgm:spPr/>
    </dgm:pt>
    <dgm:pt modelId="{F7EB59CF-3C48-4B3A-B4C7-0BCF92BE708E}" type="pres">
      <dgm:prSet presAssocID="{5E212EDB-83DC-470F-B951-21F4862EBA01}" presName="node" presStyleLbl="node1" presStyleIdx="3" presStyleCnt="4">
        <dgm:presLayoutVars>
          <dgm:bulletEnabled val="1"/>
        </dgm:presLayoutVars>
      </dgm:prSet>
      <dgm:spPr/>
    </dgm:pt>
  </dgm:ptLst>
  <dgm:cxnLst>
    <dgm:cxn modelId="{75175E18-7D43-4D6F-A4E7-79FC66B4B167}" type="presOf" srcId="{F26EE261-9B04-4980-917C-79E1E29FD1AB}" destId="{7AE6F5D9-FA63-4438-80B7-E5DF42E0CE52}" srcOrd="0" destOrd="0" presId="urn:microsoft.com/office/officeart/2005/8/layout/process1"/>
    <dgm:cxn modelId="{8D9B4319-77CA-4A9B-A87A-0A35C78C964E}" srcId="{17B3D6A2-8FB8-492A-B9B0-C7952BB03480}" destId="{F26EE261-9B04-4980-917C-79E1E29FD1AB}" srcOrd="0" destOrd="0" parTransId="{E79DFC52-A886-478C-8B99-F60ED798433E}" sibTransId="{3113AA3B-C043-4398-BECE-CB0D46975852}"/>
    <dgm:cxn modelId="{11860F1A-044D-409C-9EE5-F703FFC9A18B}" type="presOf" srcId="{21ECD6D3-7C4A-42C5-AE93-F6F8A88D876D}" destId="{CCA5E642-FCCE-49E8-9F33-D45F1B8874AC}" srcOrd="0" destOrd="0" presId="urn:microsoft.com/office/officeart/2005/8/layout/process1"/>
    <dgm:cxn modelId="{5138812D-E332-418B-9FBC-A0DA6C9F2A13}" type="presOf" srcId="{A72E5CAA-B5D8-47D7-A378-26E2836E0E33}" destId="{2A5B6813-01B6-414F-8D4D-5637C1559382}" srcOrd="1" destOrd="0" presId="urn:microsoft.com/office/officeart/2005/8/layout/process1"/>
    <dgm:cxn modelId="{AF2E255C-6AE7-4FD5-9A02-E30FD152C1DD}" type="presOf" srcId="{17B3D6A2-8FB8-492A-B9B0-C7952BB03480}" destId="{7FDE12AC-2B3B-46C6-8931-9DCDA7C905BE}" srcOrd="0" destOrd="0" presId="urn:microsoft.com/office/officeart/2005/8/layout/process1"/>
    <dgm:cxn modelId="{2B20B962-8519-4320-81D3-06BC90B5D68A}" type="presOf" srcId="{3113AA3B-C043-4398-BECE-CB0D46975852}" destId="{87861204-228D-49CB-AC49-8AFB0C0B8A4B}" srcOrd="0" destOrd="0" presId="urn:microsoft.com/office/officeart/2005/8/layout/process1"/>
    <dgm:cxn modelId="{19F3CB68-ED6C-45AF-A9A4-3A0F01D4D831}" srcId="{17B3D6A2-8FB8-492A-B9B0-C7952BB03480}" destId="{51B04B8A-66D8-42B9-8D67-9C2CE894D555}" srcOrd="1" destOrd="0" parTransId="{02491C4F-E47F-4205-AE75-F81F0109587A}" sibTransId="{A72E5CAA-B5D8-47D7-A378-26E2836E0E33}"/>
    <dgm:cxn modelId="{D4D13A6C-4616-452F-9A6A-D77037675B0A}" type="presOf" srcId="{A72E5CAA-B5D8-47D7-A378-26E2836E0E33}" destId="{DF033A66-D061-47ED-8F73-D321AE7E7735}" srcOrd="0" destOrd="0" presId="urn:microsoft.com/office/officeart/2005/8/layout/process1"/>
    <dgm:cxn modelId="{02323578-8361-4B3E-85EE-7D09314E7B06}" type="presOf" srcId="{7D4A2C12-EAED-40BA-887A-5ACF0CB457FB}" destId="{C67E53C9-0B30-4A83-B97E-156149CE7033}" srcOrd="0" destOrd="0" presId="urn:microsoft.com/office/officeart/2005/8/layout/process1"/>
    <dgm:cxn modelId="{2A5C3486-1777-410D-BA39-712778F6B8DD}" srcId="{17B3D6A2-8FB8-492A-B9B0-C7952BB03480}" destId="{21ECD6D3-7C4A-42C5-AE93-F6F8A88D876D}" srcOrd="2" destOrd="0" parTransId="{7482A590-06DF-4B74-ACED-191DC4191A4A}" sibTransId="{7D4A2C12-EAED-40BA-887A-5ACF0CB457FB}"/>
    <dgm:cxn modelId="{45B52B98-E2DA-472B-B6BD-71ACB6875950}" type="presOf" srcId="{5E212EDB-83DC-470F-B951-21F4862EBA01}" destId="{F7EB59CF-3C48-4B3A-B4C7-0BCF92BE708E}" srcOrd="0" destOrd="0" presId="urn:microsoft.com/office/officeart/2005/8/layout/process1"/>
    <dgm:cxn modelId="{C0CE43B6-7F89-4B25-8E44-E82CFDBF364C}" type="presOf" srcId="{7D4A2C12-EAED-40BA-887A-5ACF0CB457FB}" destId="{6B3B5614-34C3-4814-AC8A-016E54BD3AE7}" srcOrd="1" destOrd="0" presId="urn:microsoft.com/office/officeart/2005/8/layout/process1"/>
    <dgm:cxn modelId="{706746C0-04B4-47CD-832B-DAF787A47E6B}" srcId="{17B3D6A2-8FB8-492A-B9B0-C7952BB03480}" destId="{5E212EDB-83DC-470F-B951-21F4862EBA01}" srcOrd="3" destOrd="0" parTransId="{284888AE-9878-4309-BB7F-2F979CEC4BBE}" sibTransId="{13F03013-7231-4D2C-971F-A76FD376CF65}"/>
    <dgm:cxn modelId="{20597DCB-8752-4FAB-9524-92E2C861FFB9}" type="presOf" srcId="{3113AA3B-C043-4398-BECE-CB0D46975852}" destId="{11146D20-4358-4146-A75F-6DEDE364F04B}" srcOrd="1" destOrd="0" presId="urn:microsoft.com/office/officeart/2005/8/layout/process1"/>
    <dgm:cxn modelId="{115495EE-F728-4F3C-A249-465CA3D5A0A0}" type="presOf" srcId="{51B04B8A-66D8-42B9-8D67-9C2CE894D555}" destId="{D673291B-EDAB-4DA5-9740-FD4E636C933F}" srcOrd="0" destOrd="0" presId="urn:microsoft.com/office/officeart/2005/8/layout/process1"/>
    <dgm:cxn modelId="{0572F3CD-C99A-45F1-BB80-6E56176FD649}" type="presParOf" srcId="{7FDE12AC-2B3B-46C6-8931-9DCDA7C905BE}" destId="{7AE6F5D9-FA63-4438-80B7-E5DF42E0CE52}" srcOrd="0" destOrd="0" presId="urn:microsoft.com/office/officeart/2005/8/layout/process1"/>
    <dgm:cxn modelId="{26FD3846-EDF0-4232-99AF-FE02145C0BAD}" type="presParOf" srcId="{7FDE12AC-2B3B-46C6-8931-9DCDA7C905BE}" destId="{87861204-228D-49CB-AC49-8AFB0C0B8A4B}" srcOrd="1" destOrd="0" presId="urn:microsoft.com/office/officeart/2005/8/layout/process1"/>
    <dgm:cxn modelId="{D2D00E91-F14A-458C-84E0-2FA04842E738}" type="presParOf" srcId="{87861204-228D-49CB-AC49-8AFB0C0B8A4B}" destId="{11146D20-4358-4146-A75F-6DEDE364F04B}" srcOrd="0" destOrd="0" presId="urn:microsoft.com/office/officeart/2005/8/layout/process1"/>
    <dgm:cxn modelId="{0FFF5452-E22C-4FD7-A641-A82CE6AB0F1A}" type="presParOf" srcId="{7FDE12AC-2B3B-46C6-8931-9DCDA7C905BE}" destId="{D673291B-EDAB-4DA5-9740-FD4E636C933F}" srcOrd="2" destOrd="0" presId="urn:microsoft.com/office/officeart/2005/8/layout/process1"/>
    <dgm:cxn modelId="{DE5366EE-1C59-4CF7-9E16-498483ABC451}" type="presParOf" srcId="{7FDE12AC-2B3B-46C6-8931-9DCDA7C905BE}" destId="{DF033A66-D061-47ED-8F73-D321AE7E7735}" srcOrd="3" destOrd="0" presId="urn:microsoft.com/office/officeart/2005/8/layout/process1"/>
    <dgm:cxn modelId="{FB86BD85-E7CE-4783-BE53-B62905990C8C}" type="presParOf" srcId="{DF033A66-D061-47ED-8F73-D321AE7E7735}" destId="{2A5B6813-01B6-414F-8D4D-5637C1559382}" srcOrd="0" destOrd="0" presId="urn:microsoft.com/office/officeart/2005/8/layout/process1"/>
    <dgm:cxn modelId="{F5FEDFD5-CD05-4B86-B572-4134DB5B7E44}" type="presParOf" srcId="{7FDE12AC-2B3B-46C6-8931-9DCDA7C905BE}" destId="{CCA5E642-FCCE-49E8-9F33-D45F1B8874AC}" srcOrd="4" destOrd="0" presId="urn:microsoft.com/office/officeart/2005/8/layout/process1"/>
    <dgm:cxn modelId="{140C979B-9C3D-4DF4-A363-C131BCD3329F}" type="presParOf" srcId="{7FDE12AC-2B3B-46C6-8931-9DCDA7C905BE}" destId="{C67E53C9-0B30-4A83-B97E-156149CE7033}" srcOrd="5" destOrd="0" presId="urn:microsoft.com/office/officeart/2005/8/layout/process1"/>
    <dgm:cxn modelId="{A963FEA0-11B4-4ECC-AE43-B34A99699D8C}" type="presParOf" srcId="{C67E53C9-0B30-4A83-B97E-156149CE7033}" destId="{6B3B5614-34C3-4814-AC8A-016E54BD3AE7}" srcOrd="0" destOrd="0" presId="urn:microsoft.com/office/officeart/2005/8/layout/process1"/>
    <dgm:cxn modelId="{1A43466A-0304-4AC1-985E-F05643C269CD}" type="presParOf" srcId="{7FDE12AC-2B3B-46C6-8931-9DCDA7C905BE}" destId="{F7EB59CF-3C48-4B3A-B4C7-0BCF92BE708E}"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7D35B7-8C2E-476B-9261-72844914A2E5}"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044746B5-2D62-47C6-B144-B3FCF42CE06E}">
      <dgm:prSet/>
      <dgm:spPr/>
      <dgm:t>
        <a:bodyPr/>
        <a:lstStyle/>
        <a:p>
          <a:r>
            <a:rPr lang="en-US" b="0"/>
            <a:t>Students encountered different perspectives on inclusion across cultural and educational contexts</a:t>
          </a:r>
          <a:endParaRPr lang="en-US"/>
        </a:p>
      </dgm:t>
    </dgm:pt>
    <dgm:pt modelId="{47700DF2-39C4-4127-BD1A-D2825D58FD87}" type="parTrans" cxnId="{6B2CE806-6671-417D-8B8F-26EE5275ECBF}">
      <dgm:prSet/>
      <dgm:spPr/>
      <dgm:t>
        <a:bodyPr/>
        <a:lstStyle/>
        <a:p>
          <a:endParaRPr lang="en-US"/>
        </a:p>
      </dgm:t>
    </dgm:pt>
    <dgm:pt modelId="{4F974E24-30B5-431F-A1EB-9CEBC6B0656A}" type="sibTrans" cxnId="{6B2CE806-6671-417D-8B8F-26EE5275ECBF}">
      <dgm:prSet/>
      <dgm:spPr/>
      <dgm:t>
        <a:bodyPr/>
        <a:lstStyle/>
        <a:p>
          <a:endParaRPr lang="en-US"/>
        </a:p>
      </dgm:t>
    </dgm:pt>
    <dgm:pt modelId="{3A60885A-3722-4BE4-95B2-A5DEF6696010}">
      <dgm:prSet/>
      <dgm:spPr/>
      <dgm:t>
        <a:bodyPr/>
        <a:lstStyle/>
        <a:p>
          <a:r>
            <a:rPr lang="en-US" b="0"/>
            <a:t>Students discovered that ideas of inclusive practice resonated across different systems</a:t>
          </a:r>
          <a:endParaRPr lang="en-US"/>
        </a:p>
      </dgm:t>
    </dgm:pt>
    <dgm:pt modelId="{B3991F71-9C27-48FF-AE01-0180DD67771D}" type="parTrans" cxnId="{BA8EC89D-E902-4FC7-9476-DAAF4778E0DB}">
      <dgm:prSet/>
      <dgm:spPr/>
      <dgm:t>
        <a:bodyPr/>
        <a:lstStyle/>
        <a:p>
          <a:endParaRPr lang="en-US"/>
        </a:p>
      </dgm:t>
    </dgm:pt>
    <dgm:pt modelId="{1B65083A-7749-4109-A951-3A12459629B7}" type="sibTrans" cxnId="{BA8EC89D-E902-4FC7-9476-DAAF4778E0DB}">
      <dgm:prSet/>
      <dgm:spPr/>
      <dgm:t>
        <a:bodyPr/>
        <a:lstStyle/>
        <a:p>
          <a:endParaRPr lang="en-US"/>
        </a:p>
      </dgm:t>
    </dgm:pt>
    <dgm:pt modelId="{9E7EC4FE-46C2-4A04-B161-42DE18DE90F0}">
      <dgm:prSet/>
      <dgm:spPr/>
      <dgm:t>
        <a:bodyPr/>
        <a:lstStyle/>
        <a:p>
          <a:r>
            <a:rPr lang="en-US" b="0"/>
            <a:t>Diversity was experienced as a resource for dialogue rather than as a barrier</a:t>
          </a:r>
          <a:endParaRPr lang="en-US"/>
        </a:p>
      </dgm:t>
    </dgm:pt>
    <dgm:pt modelId="{7A9FE0EE-326D-4AF6-BE02-8184A89EB189}" type="parTrans" cxnId="{FCE03BD6-CF08-452E-B266-5B273B2DFE9C}">
      <dgm:prSet/>
      <dgm:spPr/>
      <dgm:t>
        <a:bodyPr/>
        <a:lstStyle/>
        <a:p>
          <a:endParaRPr lang="en-US"/>
        </a:p>
      </dgm:t>
    </dgm:pt>
    <dgm:pt modelId="{0F1D866A-3FB5-4097-8827-81E5E993A834}" type="sibTrans" cxnId="{FCE03BD6-CF08-452E-B266-5B273B2DFE9C}">
      <dgm:prSet/>
      <dgm:spPr/>
      <dgm:t>
        <a:bodyPr/>
        <a:lstStyle/>
        <a:p>
          <a:endParaRPr lang="en-US"/>
        </a:p>
      </dgm:t>
    </dgm:pt>
    <dgm:pt modelId="{692CCA9E-70C6-4214-BA43-D71152B367DD}">
      <dgm:prSet/>
      <dgm:spPr/>
      <dgm:t>
        <a:bodyPr/>
        <a:lstStyle/>
        <a:p>
          <a:r>
            <a:rPr lang="en-US" b="0"/>
            <a:t>This strengthened students’ sense of connection across borders</a:t>
          </a:r>
          <a:endParaRPr lang="en-US"/>
        </a:p>
      </dgm:t>
    </dgm:pt>
    <dgm:pt modelId="{AAE83C7B-E1E7-43BE-A751-D7379911EF09}" type="parTrans" cxnId="{071A1026-3A88-4FD3-A9AF-43D8DB359B17}">
      <dgm:prSet/>
      <dgm:spPr/>
      <dgm:t>
        <a:bodyPr/>
        <a:lstStyle/>
        <a:p>
          <a:endParaRPr lang="en-US"/>
        </a:p>
      </dgm:t>
    </dgm:pt>
    <dgm:pt modelId="{8C375BB1-F400-4D80-85B7-695E0061431E}" type="sibTrans" cxnId="{071A1026-3A88-4FD3-A9AF-43D8DB359B17}">
      <dgm:prSet/>
      <dgm:spPr/>
      <dgm:t>
        <a:bodyPr/>
        <a:lstStyle/>
        <a:p>
          <a:endParaRPr lang="en-US"/>
        </a:p>
      </dgm:t>
    </dgm:pt>
    <dgm:pt modelId="{34397FC8-7597-4737-85B4-0ED64006AB57}">
      <dgm:prSet/>
      <dgm:spPr/>
      <dgm:t>
        <a:bodyPr/>
        <a:lstStyle/>
        <a:p>
          <a:r>
            <a:rPr lang="en-US" b="0"/>
            <a:t>Students developed a stronger sense that inclusive practice is a shared educational value</a:t>
          </a:r>
          <a:endParaRPr lang="en-US"/>
        </a:p>
      </dgm:t>
    </dgm:pt>
    <dgm:pt modelId="{53757BD5-A323-44B3-8F0F-FC63C6E19A85}" type="parTrans" cxnId="{85DDF6AD-88A0-47DB-8410-3BC2F658D699}">
      <dgm:prSet/>
      <dgm:spPr/>
      <dgm:t>
        <a:bodyPr/>
        <a:lstStyle/>
        <a:p>
          <a:endParaRPr lang="en-US"/>
        </a:p>
      </dgm:t>
    </dgm:pt>
    <dgm:pt modelId="{25110A7E-6F3A-4843-9986-938EE9654F3B}" type="sibTrans" cxnId="{85DDF6AD-88A0-47DB-8410-3BC2F658D699}">
      <dgm:prSet/>
      <dgm:spPr/>
      <dgm:t>
        <a:bodyPr/>
        <a:lstStyle/>
        <a:p>
          <a:endParaRPr lang="en-US"/>
        </a:p>
      </dgm:t>
    </dgm:pt>
    <dgm:pt modelId="{293F727B-3C37-44FA-A638-3C2C61AA4DAE}" type="pres">
      <dgm:prSet presAssocID="{417D35B7-8C2E-476B-9261-72844914A2E5}" presName="linear" presStyleCnt="0">
        <dgm:presLayoutVars>
          <dgm:animLvl val="lvl"/>
          <dgm:resizeHandles val="exact"/>
        </dgm:presLayoutVars>
      </dgm:prSet>
      <dgm:spPr/>
    </dgm:pt>
    <dgm:pt modelId="{38CE696D-770E-450A-8292-6D1CDA427037}" type="pres">
      <dgm:prSet presAssocID="{044746B5-2D62-47C6-B144-B3FCF42CE06E}" presName="parentText" presStyleLbl="node1" presStyleIdx="0" presStyleCnt="5">
        <dgm:presLayoutVars>
          <dgm:chMax val="0"/>
          <dgm:bulletEnabled val="1"/>
        </dgm:presLayoutVars>
      </dgm:prSet>
      <dgm:spPr/>
    </dgm:pt>
    <dgm:pt modelId="{01F737DE-AE4B-4408-8527-83B43997F4AD}" type="pres">
      <dgm:prSet presAssocID="{4F974E24-30B5-431F-A1EB-9CEBC6B0656A}" presName="spacer" presStyleCnt="0"/>
      <dgm:spPr/>
    </dgm:pt>
    <dgm:pt modelId="{2BA9DCBA-5071-4E71-8DDB-6DD4DE0383EF}" type="pres">
      <dgm:prSet presAssocID="{3A60885A-3722-4BE4-95B2-A5DEF6696010}" presName="parentText" presStyleLbl="node1" presStyleIdx="1" presStyleCnt="5">
        <dgm:presLayoutVars>
          <dgm:chMax val="0"/>
          <dgm:bulletEnabled val="1"/>
        </dgm:presLayoutVars>
      </dgm:prSet>
      <dgm:spPr/>
    </dgm:pt>
    <dgm:pt modelId="{4D62FCCF-FD43-4487-984D-62622BF90B29}" type="pres">
      <dgm:prSet presAssocID="{1B65083A-7749-4109-A951-3A12459629B7}" presName="spacer" presStyleCnt="0"/>
      <dgm:spPr/>
    </dgm:pt>
    <dgm:pt modelId="{7D99FA43-3157-4E85-9C44-AE634B1FA420}" type="pres">
      <dgm:prSet presAssocID="{9E7EC4FE-46C2-4A04-B161-42DE18DE90F0}" presName="parentText" presStyleLbl="node1" presStyleIdx="2" presStyleCnt="5">
        <dgm:presLayoutVars>
          <dgm:chMax val="0"/>
          <dgm:bulletEnabled val="1"/>
        </dgm:presLayoutVars>
      </dgm:prSet>
      <dgm:spPr/>
    </dgm:pt>
    <dgm:pt modelId="{8204A8F7-7296-4855-A349-D4DA9DA5AEDD}" type="pres">
      <dgm:prSet presAssocID="{0F1D866A-3FB5-4097-8827-81E5E993A834}" presName="spacer" presStyleCnt="0"/>
      <dgm:spPr/>
    </dgm:pt>
    <dgm:pt modelId="{E9578F48-A0BA-4804-AE58-4C6A54C16F66}" type="pres">
      <dgm:prSet presAssocID="{692CCA9E-70C6-4214-BA43-D71152B367DD}" presName="parentText" presStyleLbl="node1" presStyleIdx="3" presStyleCnt="5">
        <dgm:presLayoutVars>
          <dgm:chMax val="0"/>
          <dgm:bulletEnabled val="1"/>
        </dgm:presLayoutVars>
      </dgm:prSet>
      <dgm:spPr/>
    </dgm:pt>
    <dgm:pt modelId="{8E8F453E-35BA-46F8-9615-D6396CAFFFB3}" type="pres">
      <dgm:prSet presAssocID="{8C375BB1-F400-4D80-85B7-695E0061431E}" presName="spacer" presStyleCnt="0"/>
      <dgm:spPr/>
    </dgm:pt>
    <dgm:pt modelId="{774C029C-FB60-416F-AF3F-A9D06D168FA0}" type="pres">
      <dgm:prSet presAssocID="{34397FC8-7597-4737-85B4-0ED64006AB57}" presName="parentText" presStyleLbl="node1" presStyleIdx="4" presStyleCnt="5">
        <dgm:presLayoutVars>
          <dgm:chMax val="0"/>
          <dgm:bulletEnabled val="1"/>
        </dgm:presLayoutVars>
      </dgm:prSet>
      <dgm:spPr/>
    </dgm:pt>
  </dgm:ptLst>
  <dgm:cxnLst>
    <dgm:cxn modelId="{6B2CE806-6671-417D-8B8F-26EE5275ECBF}" srcId="{417D35B7-8C2E-476B-9261-72844914A2E5}" destId="{044746B5-2D62-47C6-B144-B3FCF42CE06E}" srcOrd="0" destOrd="0" parTransId="{47700DF2-39C4-4127-BD1A-D2825D58FD87}" sibTransId="{4F974E24-30B5-431F-A1EB-9CEBC6B0656A}"/>
    <dgm:cxn modelId="{071A1026-3A88-4FD3-A9AF-43D8DB359B17}" srcId="{417D35B7-8C2E-476B-9261-72844914A2E5}" destId="{692CCA9E-70C6-4214-BA43-D71152B367DD}" srcOrd="3" destOrd="0" parTransId="{AAE83C7B-E1E7-43BE-A751-D7379911EF09}" sibTransId="{8C375BB1-F400-4D80-85B7-695E0061431E}"/>
    <dgm:cxn modelId="{D10BDC35-76AC-4EF6-8145-AEC6AF59D895}" type="presOf" srcId="{417D35B7-8C2E-476B-9261-72844914A2E5}" destId="{293F727B-3C37-44FA-A638-3C2C61AA4DAE}" srcOrd="0" destOrd="0" presId="urn:microsoft.com/office/officeart/2005/8/layout/vList2"/>
    <dgm:cxn modelId="{38113257-3315-42C3-8E31-119C4FF18847}" type="presOf" srcId="{34397FC8-7597-4737-85B4-0ED64006AB57}" destId="{774C029C-FB60-416F-AF3F-A9D06D168FA0}" srcOrd="0" destOrd="0" presId="urn:microsoft.com/office/officeart/2005/8/layout/vList2"/>
    <dgm:cxn modelId="{443EC38F-BE8C-44FB-8171-596B53AA157A}" type="presOf" srcId="{9E7EC4FE-46C2-4A04-B161-42DE18DE90F0}" destId="{7D99FA43-3157-4E85-9C44-AE634B1FA420}" srcOrd="0" destOrd="0" presId="urn:microsoft.com/office/officeart/2005/8/layout/vList2"/>
    <dgm:cxn modelId="{F04E7A96-4904-498C-9CB2-ABDACD0D6575}" type="presOf" srcId="{692CCA9E-70C6-4214-BA43-D71152B367DD}" destId="{E9578F48-A0BA-4804-AE58-4C6A54C16F66}" srcOrd="0" destOrd="0" presId="urn:microsoft.com/office/officeart/2005/8/layout/vList2"/>
    <dgm:cxn modelId="{BA8EC89D-E902-4FC7-9476-DAAF4778E0DB}" srcId="{417D35B7-8C2E-476B-9261-72844914A2E5}" destId="{3A60885A-3722-4BE4-95B2-A5DEF6696010}" srcOrd="1" destOrd="0" parTransId="{B3991F71-9C27-48FF-AE01-0180DD67771D}" sibTransId="{1B65083A-7749-4109-A951-3A12459629B7}"/>
    <dgm:cxn modelId="{85DDF6AD-88A0-47DB-8410-3BC2F658D699}" srcId="{417D35B7-8C2E-476B-9261-72844914A2E5}" destId="{34397FC8-7597-4737-85B4-0ED64006AB57}" srcOrd="4" destOrd="0" parTransId="{53757BD5-A323-44B3-8F0F-FC63C6E19A85}" sibTransId="{25110A7E-6F3A-4843-9986-938EE9654F3B}"/>
    <dgm:cxn modelId="{36CE71CF-A71A-451D-83AF-0FE3E21D150B}" type="presOf" srcId="{3A60885A-3722-4BE4-95B2-A5DEF6696010}" destId="{2BA9DCBA-5071-4E71-8DDB-6DD4DE0383EF}" srcOrd="0" destOrd="0" presId="urn:microsoft.com/office/officeart/2005/8/layout/vList2"/>
    <dgm:cxn modelId="{FCE03BD6-CF08-452E-B266-5B273B2DFE9C}" srcId="{417D35B7-8C2E-476B-9261-72844914A2E5}" destId="{9E7EC4FE-46C2-4A04-B161-42DE18DE90F0}" srcOrd="2" destOrd="0" parTransId="{7A9FE0EE-326D-4AF6-BE02-8184A89EB189}" sibTransId="{0F1D866A-3FB5-4097-8827-81E5E993A834}"/>
    <dgm:cxn modelId="{86CE74F7-69F4-4214-9493-2A78F435DAEF}" type="presOf" srcId="{044746B5-2D62-47C6-B144-B3FCF42CE06E}" destId="{38CE696D-770E-450A-8292-6D1CDA427037}" srcOrd="0" destOrd="0" presId="urn:microsoft.com/office/officeart/2005/8/layout/vList2"/>
    <dgm:cxn modelId="{9AB4C8BD-30D4-4947-BC3A-49740BC6FA7E}" type="presParOf" srcId="{293F727B-3C37-44FA-A638-3C2C61AA4DAE}" destId="{38CE696D-770E-450A-8292-6D1CDA427037}" srcOrd="0" destOrd="0" presId="urn:microsoft.com/office/officeart/2005/8/layout/vList2"/>
    <dgm:cxn modelId="{C28908D8-1D97-4C58-8E50-44B7B653C493}" type="presParOf" srcId="{293F727B-3C37-44FA-A638-3C2C61AA4DAE}" destId="{01F737DE-AE4B-4408-8527-83B43997F4AD}" srcOrd="1" destOrd="0" presId="urn:microsoft.com/office/officeart/2005/8/layout/vList2"/>
    <dgm:cxn modelId="{42C56AD1-2D8E-4769-8BC0-9B7B1275752E}" type="presParOf" srcId="{293F727B-3C37-44FA-A638-3C2C61AA4DAE}" destId="{2BA9DCBA-5071-4E71-8DDB-6DD4DE0383EF}" srcOrd="2" destOrd="0" presId="urn:microsoft.com/office/officeart/2005/8/layout/vList2"/>
    <dgm:cxn modelId="{CA392806-FCAE-4ECF-B1AD-929D675434D0}" type="presParOf" srcId="{293F727B-3C37-44FA-A638-3C2C61AA4DAE}" destId="{4D62FCCF-FD43-4487-984D-62622BF90B29}" srcOrd="3" destOrd="0" presId="urn:microsoft.com/office/officeart/2005/8/layout/vList2"/>
    <dgm:cxn modelId="{25645838-A0E3-4D4A-B030-0ADC1445142F}" type="presParOf" srcId="{293F727B-3C37-44FA-A638-3C2C61AA4DAE}" destId="{7D99FA43-3157-4E85-9C44-AE634B1FA420}" srcOrd="4" destOrd="0" presId="urn:microsoft.com/office/officeart/2005/8/layout/vList2"/>
    <dgm:cxn modelId="{A7213AAD-5400-43C4-94E6-54CEC90CF122}" type="presParOf" srcId="{293F727B-3C37-44FA-A638-3C2C61AA4DAE}" destId="{8204A8F7-7296-4855-A349-D4DA9DA5AEDD}" srcOrd="5" destOrd="0" presId="urn:microsoft.com/office/officeart/2005/8/layout/vList2"/>
    <dgm:cxn modelId="{1B530B65-15AB-4781-8D06-569F9C298033}" type="presParOf" srcId="{293F727B-3C37-44FA-A638-3C2C61AA4DAE}" destId="{E9578F48-A0BA-4804-AE58-4C6A54C16F66}" srcOrd="6" destOrd="0" presId="urn:microsoft.com/office/officeart/2005/8/layout/vList2"/>
    <dgm:cxn modelId="{8EA24AD0-4B3B-45D7-AB18-8811739A05FD}" type="presParOf" srcId="{293F727B-3C37-44FA-A638-3C2C61AA4DAE}" destId="{8E8F453E-35BA-46F8-9615-D6396CAFFFB3}" srcOrd="7" destOrd="0" presId="urn:microsoft.com/office/officeart/2005/8/layout/vList2"/>
    <dgm:cxn modelId="{BD7D5D4D-C882-456E-972D-36164088E86A}" type="presParOf" srcId="{293F727B-3C37-44FA-A638-3C2C61AA4DAE}" destId="{774C029C-FB60-416F-AF3F-A9D06D168FA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3F5C6-BE1D-4FA7-B5AE-846C1D0C80F2}">
      <dsp:nvSpPr>
        <dsp:cNvPr id="0" name=""/>
        <dsp:cNvSpPr/>
      </dsp:nvSpPr>
      <dsp:spPr>
        <a:xfrm>
          <a:off x="945675" y="821493"/>
          <a:ext cx="1451418" cy="14514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FAE942-9BD3-48A5-9948-690CB6D5FAFA}">
      <dsp:nvSpPr>
        <dsp:cNvPr id="0" name=""/>
        <dsp:cNvSpPr/>
      </dsp:nvSpPr>
      <dsp:spPr>
        <a:xfrm>
          <a:off x="58696" y="2656106"/>
          <a:ext cx="322537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pPr>
          <a:r>
            <a:rPr lang="nl-BE" sz="3300" kern="1200"/>
            <a:t>Project Rationale</a:t>
          </a:r>
          <a:endParaRPr lang="en-US" sz="3300" kern="1200"/>
        </a:p>
      </dsp:txBody>
      <dsp:txXfrm>
        <a:off x="58696" y="2656106"/>
        <a:ext cx="3225374" cy="720000"/>
      </dsp:txXfrm>
    </dsp:sp>
    <dsp:sp modelId="{E7F0E3CC-84CC-49CB-AF01-3E36057BEE4D}">
      <dsp:nvSpPr>
        <dsp:cNvPr id="0" name=""/>
        <dsp:cNvSpPr/>
      </dsp:nvSpPr>
      <dsp:spPr>
        <a:xfrm>
          <a:off x="4735490" y="821493"/>
          <a:ext cx="1451418" cy="14514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340589-CD6E-469E-B145-B8B14204E6A4}">
      <dsp:nvSpPr>
        <dsp:cNvPr id="0" name=""/>
        <dsp:cNvSpPr/>
      </dsp:nvSpPr>
      <dsp:spPr>
        <a:xfrm>
          <a:off x="3848512" y="2656106"/>
          <a:ext cx="322537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pPr>
          <a:r>
            <a:rPr lang="nl-BE" sz="3300" kern="1200"/>
            <a:t>Experiences</a:t>
          </a:r>
          <a:endParaRPr lang="en-US" sz="3300" kern="1200"/>
        </a:p>
      </dsp:txBody>
      <dsp:txXfrm>
        <a:off x="3848512" y="2656106"/>
        <a:ext cx="3225374" cy="720000"/>
      </dsp:txXfrm>
    </dsp:sp>
    <dsp:sp modelId="{5F70A9B7-0C9F-4A05-A6BE-64B6CC70F2F9}">
      <dsp:nvSpPr>
        <dsp:cNvPr id="0" name=""/>
        <dsp:cNvSpPr/>
      </dsp:nvSpPr>
      <dsp:spPr>
        <a:xfrm>
          <a:off x="8525306" y="821493"/>
          <a:ext cx="1451418" cy="14514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EF7F81-D64C-41B9-A68B-AAB750CDB97C}">
      <dsp:nvSpPr>
        <dsp:cNvPr id="0" name=""/>
        <dsp:cNvSpPr/>
      </dsp:nvSpPr>
      <dsp:spPr>
        <a:xfrm>
          <a:off x="7638328" y="2656106"/>
          <a:ext cx="322537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90000"/>
            </a:lnSpc>
            <a:spcBef>
              <a:spcPct val="0"/>
            </a:spcBef>
            <a:spcAft>
              <a:spcPct val="35000"/>
            </a:spcAft>
            <a:buNone/>
          </a:pPr>
          <a:r>
            <a:rPr lang="nl-BE" sz="3300" kern="1200"/>
            <a:t>Workshop</a:t>
          </a:r>
          <a:endParaRPr lang="en-US" sz="3300" kern="1200"/>
        </a:p>
      </dsp:txBody>
      <dsp:txXfrm>
        <a:off x="7638328" y="2656106"/>
        <a:ext cx="3225374"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558FF-39FA-4C1C-A1FD-C3A908484827}">
      <dsp:nvSpPr>
        <dsp:cNvPr id="0" name=""/>
        <dsp:cNvSpPr/>
      </dsp:nvSpPr>
      <dsp:spPr>
        <a:xfrm>
          <a:off x="0" y="268270"/>
          <a:ext cx="4366161" cy="6949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dirty="0"/>
            <a:t>Traditional mobility is not accessible to all students:</a:t>
          </a:r>
          <a:endParaRPr lang="en-US" sz="1800" kern="1200" dirty="0"/>
        </a:p>
      </dsp:txBody>
      <dsp:txXfrm>
        <a:off x="33926" y="302196"/>
        <a:ext cx="4298309" cy="627128"/>
      </dsp:txXfrm>
    </dsp:sp>
    <dsp:sp modelId="{C1238793-36B2-4D5A-8E3A-3A8175F42BBB}">
      <dsp:nvSpPr>
        <dsp:cNvPr id="0" name=""/>
        <dsp:cNvSpPr/>
      </dsp:nvSpPr>
      <dsp:spPr>
        <a:xfrm>
          <a:off x="0" y="963250"/>
          <a:ext cx="4366161" cy="689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626"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Financial</a:t>
          </a:r>
        </a:p>
        <a:p>
          <a:pPr marL="114300" lvl="1" indent="-114300" algn="l" defTabSz="622300">
            <a:lnSpc>
              <a:spcPct val="90000"/>
            </a:lnSpc>
            <a:spcBef>
              <a:spcPct val="0"/>
            </a:spcBef>
            <a:spcAft>
              <a:spcPct val="20000"/>
            </a:spcAft>
            <a:buChar char="•"/>
          </a:pPr>
          <a:r>
            <a:rPr lang="en-US" sz="1400" kern="1200"/>
            <a:t>Personal</a:t>
          </a:r>
        </a:p>
        <a:p>
          <a:pPr marL="114300" lvl="1" indent="-114300" algn="l" defTabSz="622300">
            <a:lnSpc>
              <a:spcPct val="90000"/>
            </a:lnSpc>
            <a:spcBef>
              <a:spcPct val="0"/>
            </a:spcBef>
            <a:spcAft>
              <a:spcPct val="20000"/>
            </a:spcAft>
            <a:buChar char="•"/>
          </a:pPr>
          <a:r>
            <a:rPr lang="en-US" sz="1400" kern="1200" dirty="0"/>
            <a:t>Professional (in-service students)</a:t>
          </a:r>
        </a:p>
      </dsp:txBody>
      <dsp:txXfrm>
        <a:off x="0" y="963250"/>
        <a:ext cx="4366161" cy="689310"/>
      </dsp:txXfrm>
    </dsp:sp>
    <dsp:sp modelId="{6F7850C8-F7D6-42AD-8295-4C05CBC29514}">
      <dsp:nvSpPr>
        <dsp:cNvPr id="0" name=""/>
        <dsp:cNvSpPr/>
      </dsp:nvSpPr>
      <dsp:spPr>
        <a:xfrm>
          <a:off x="0" y="1652560"/>
          <a:ext cx="4366161" cy="6949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a:t>Need for alternatives: </a:t>
          </a:r>
          <a:r>
            <a:rPr lang="nl-BE" sz="1800" b="1" kern="1200"/>
            <a:t>Collaborative Online International Learning (COIL)</a:t>
          </a:r>
          <a:endParaRPr lang="en-US" sz="1800" kern="1200"/>
        </a:p>
      </dsp:txBody>
      <dsp:txXfrm>
        <a:off x="33926" y="1686486"/>
        <a:ext cx="4298309" cy="627128"/>
      </dsp:txXfrm>
    </dsp:sp>
    <dsp:sp modelId="{FEAB2BBA-5C10-40D7-A4AE-D25BAB89A7D7}">
      <dsp:nvSpPr>
        <dsp:cNvPr id="0" name=""/>
        <dsp:cNvSpPr/>
      </dsp:nvSpPr>
      <dsp:spPr>
        <a:xfrm>
          <a:off x="0" y="2347541"/>
          <a:ext cx="4366161" cy="689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626"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nl-BE" sz="1400" kern="1200"/>
            <a:t>international exchange without travel</a:t>
          </a:r>
          <a:endParaRPr lang="en-US" sz="1400" kern="1200"/>
        </a:p>
        <a:p>
          <a:pPr marL="114300" lvl="1" indent="-114300" algn="l" defTabSz="622300">
            <a:lnSpc>
              <a:spcPct val="90000"/>
            </a:lnSpc>
            <a:spcBef>
              <a:spcPct val="0"/>
            </a:spcBef>
            <a:spcAft>
              <a:spcPct val="20000"/>
            </a:spcAft>
            <a:buChar char="•"/>
          </a:pPr>
          <a:r>
            <a:rPr lang="nl-BE" sz="1400" kern="1200"/>
            <a:t>low-threshold participation</a:t>
          </a:r>
          <a:endParaRPr lang="en-US" sz="1400" kern="1200"/>
        </a:p>
        <a:p>
          <a:pPr marL="114300" lvl="1" indent="-114300" algn="l" defTabSz="622300">
            <a:lnSpc>
              <a:spcPct val="90000"/>
            </a:lnSpc>
            <a:spcBef>
              <a:spcPct val="0"/>
            </a:spcBef>
            <a:spcAft>
              <a:spcPct val="20000"/>
            </a:spcAft>
            <a:buChar char="•"/>
          </a:pPr>
          <a:r>
            <a:rPr lang="nl-BE" sz="1400" kern="1200"/>
            <a:t>integration into existing curricula</a:t>
          </a:r>
          <a:endParaRPr lang="en-US" sz="1400" kern="1200"/>
        </a:p>
      </dsp:txBody>
      <dsp:txXfrm>
        <a:off x="0" y="2347541"/>
        <a:ext cx="4366161" cy="689310"/>
      </dsp:txXfrm>
    </dsp:sp>
    <dsp:sp modelId="{48E376F5-04C7-4518-89EC-B873D648AB54}">
      <dsp:nvSpPr>
        <dsp:cNvPr id="0" name=""/>
        <dsp:cNvSpPr/>
      </dsp:nvSpPr>
      <dsp:spPr>
        <a:xfrm>
          <a:off x="0" y="3036851"/>
          <a:ext cx="4366161" cy="6949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a:t>Creates authentic intercultural dialogue</a:t>
          </a:r>
          <a:endParaRPr lang="en-US" sz="1800" kern="1200"/>
        </a:p>
      </dsp:txBody>
      <dsp:txXfrm>
        <a:off x="33926" y="3070777"/>
        <a:ext cx="4298309" cy="6271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F5D9-FA63-4438-80B7-E5DF42E0CE52}">
      <dsp:nvSpPr>
        <dsp:cNvPr id="0" name=""/>
        <dsp:cNvSpPr/>
      </dsp:nvSpPr>
      <dsp:spPr>
        <a:xfrm>
          <a:off x="4799" y="1566042"/>
          <a:ext cx="2098233" cy="12589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nl-BE" sz="2700" kern="1200" dirty="0" err="1"/>
            <a:t>Preparation</a:t>
          </a:r>
          <a:endParaRPr lang="nl-BE" sz="2700" kern="1200" dirty="0"/>
        </a:p>
      </dsp:txBody>
      <dsp:txXfrm>
        <a:off x="41672" y="1602915"/>
        <a:ext cx="2024487" cy="1185194"/>
      </dsp:txXfrm>
    </dsp:sp>
    <dsp:sp modelId="{87861204-228D-49CB-AC49-8AFB0C0B8A4B}">
      <dsp:nvSpPr>
        <dsp:cNvPr id="0" name=""/>
        <dsp:cNvSpPr/>
      </dsp:nvSpPr>
      <dsp:spPr>
        <a:xfrm>
          <a:off x="2312855" y="1935331"/>
          <a:ext cx="444825" cy="5203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nl-BE" sz="2100" kern="1200"/>
        </a:p>
      </dsp:txBody>
      <dsp:txXfrm>
        <a:off x="2312855" y="2039403"/>
        <a:ext cx="311378" cy="312217"/>
      </dsp:txXfrm>
    </dsp:sp>
    <dsp:sp modelId="{D673291B-EDAB-4DA5-9740-FD4E636C933F}">
      <dsp:nvSpPr>
        <dsp:cNvPr id="0" name=""/>
        <dsp:cNvSpPr/>
      </dsp:nvSpPr>
      <dsp:spPr>
        <a:xfrm>
          <a:off x="2942325" y="1566042"/>
          <a:ext cx="2098233" cy="12589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nl-BE" sz="2700" kern="1200" dirty="0"/>
            <a:t>Collage </a:t>
          </a:r>
          <a:r>
            <a:rPr lang="nl-BE" sz="2700" kern="1200" dirty="0" err="1"/>
            <a:t>Creation</a:t>
          </a:r>
          <a:endParaRPr lang="nl-BE" sz="2700" kern="1200" dirty="0"/>
        </a:p>
      </dsp:txBody>
      <dsp:txXfrm>
        <a:off x="2979198" y="1602915"/>
        <a:ext cx="2024487" cy="1185194"/>
      </dsp:txXfrm>
    </dsp:sp>
    <dsp:sp modelId="{DF033A66-D061-47ED-8F73-D321AE7E7735}">
      <dsp:nvSpPr>
        <dsp:cNvPr id="0" name=""/>
        <dsp:cNvSpPr/>
      </dsp:nvSpPr>
      <dsp:spPr>
        <a:xfrm>
          <a:off x="5250382" y="1935331"/>
          <a:ext cx="444825" cy="5203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nl-BE" sz="2100" kern="1200"/>
        </a:p>
      </dsp:txBody>
      <dsp:txXfrm>
        <a:off x="5250382" y="2039403"/>
        <a:ext cx="311378" cy="312217"/>
      </dsp:txXfrm>
    </dsp:sp>
    <dsp:sp modelId="{CCA5E642-FCCE-49E8-9F33-D45F1B8874AC}">
      <dsp:nvSpPr>
        <dsp:cNvPr id="0" name=""/>
        <dsp:cNvSpPr/>
      </dsp:nvSpPr>
      <dsp:spPr>
        <a:xfrm>
          <a:off x="5879852" y="1566042"/>
          <a:ext cx="2098233" cy="12589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nl-BE" sz="2700" kern="1200" dirty="0"/>
            <a:t>Live COIL </a:t>
          </a:r>
          <a:r>
            <a:rPr lang="nl-BE" sz="2700" kern="1200" dirty="0" err="1"/>
            <a:t>Session</a:t>
          </a:r>
          <a:endParaRPr lang="nl-BE" sz="2700" kern="1200" dirty="0"/>
        </a:p>
      </dsp:txBody>
      <dsp:txXfrm>
        <a:off x="5916725" y="1602915"/>
        <a:ext cx="2024487" cy="1185194"/>
      </dsp:txXfrm>
    </dsp:sp>
    <dsp:sp modelId="{C67E53C9-0B30-4A83-B97E-156149CE7033}">
      <dsp:nvSpPr>
        <dsp:cNvPr id="0" name=""/>
        <dsp:cNvSpPr/>
      </dsp:nvSpPr>
      <dsp:spPr>
        <a:xfrm>
          <a:off x="8187909" y="1935331"/>
          <a:ext cx="444825" cy="5203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nl-BE" sz="2100" kern="1200"/>
        </a:p>
      </dsp:txBody>
      <dsp:txXfrm>
        <a:off x="8187909" y="2039403"/>
        <a:ext cx="311378" cy="312217"/>
      </dsp:txXfrm>
    </dsp:sp>
    <dsp:sp modelId="{F7EB59CF-3C48-4B3A-B4C7-0BCF92BE708E}">
      <dsp:nvSpPr>
        <dsp:cNvPr id="0" name=""/>
        <dsp:cNvSpPr/>
      </dsp:nvSpPr>
      <dsp:spPr>
        <a:xfrm>
          <a:off x="8817379" y="1566042"/>
          <a:ext cx="2098233" cy="12589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nl-BE" sz="2700" kern="1200" dirty="0" err="1"/>
            <a:t>Poetic</a:t>
          </a:r>
          <a:r>
            <a:rPr lang="nl-BE" sz="2700" kern="1200" dirty="0"/>
            <a:t> </a:t>
          </a:r>
          <a:r>
            <a:rPr lang="nl-BE" sz="2700" kern="1200" dirty="0" err="1"/>
            <a:t>Reflection</a:t>
          </a:r>
          <a:endParaRPr lang="nl-BE" sz="2700" kern="1200" dirty="0"/>
        </a:p>
      </dsp:txBody>
      <dsp:txXfrm>
        <a:off x="8854252" y="1602915"/>
        <a:ext cx="2024487" cy="11851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E696D-770E-450A-8292-6D1CDA427037}">
      <dsp:nvSpPr>
        <dsp:cNvPr id="0" name=""/>
        <dsp:cNvSpPr/>
      </dsp:nvSpPr>
      <dsp:spPr>
        <a:xfrm>
          <a:off x="0" y="53099"/>
          <a:ext cx="10922399" cy="7722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t>Students encountered different perspectives on inclusion across cultural and educational contexts</a:t>
          </a:r>
          <a:endParaRPr lang="en-US" sz="2000" kern="1200"/>
        </a:p>
      </dsp:txBody>
      <dsp:txXfrm>
        <a:off x="37696" y="90795"/>
        <a:ext cx="10847007" cy="696808"/>
      </dsp:txXfrm>
    </dsp:sp>
    <dsp:sp modelId="{2BA9DCBA-5071-4E71-8DDB-6DD4DE0383EF}">
      <dsp:nvSpPr>
        <dsp:cNvPr id="0" name=""/>
        <dsp:cNvSpPr/>
      </dsp:nvSpPr>
      <dsp:spPr>
        <a:xfrm>
          <a:off x="0" y="882900"/>
          <a:ext cx="10922399" cy="7722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t>Students discovered that ideas of inclusive practice resonated across different systems</a:t>
          </a:r>
          <a:endParaRPr lang="en-US" sz="2000" kern="1200"/>
        </a:p>
      </dsp:txBody>
      <dsp:txXfrm>
        <a:off x="37696" y="920596"/>
        <a:ext cx="10847007" cy="696808"/>
      </dsp:txXfrm>
    </dsp:sp>
    <dsp:sp modelId="{7D99FA43-3157-4E85-9C44-AE634B1FA420}">
      <dsp:nvSpPr>
        <dsp:cNvPr id="0" name=""/>
        <dsp:cNvSpPr/>
      </dsp:nvSpPr>
      <dsp:spPr>
        <a:xfrm>
          <a:off x="0" y="1712700"/>
          <a:ext cx="10922399" cy="7722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t>Diversity was experienced as a resource for dialogue rather than as a barrier</a:t>
          </a:r>
          <a:endParaRPr lang="en-US" sz="2000" kern="1200"/>
        </a:p>
      </dsp:txBody>
      <dsp:txXfrm>
        <a:off x="37696" y="1750396"/>
        <a:ext cx="10847007" cy="696808"/>
      </dsp:txXfrm>
    </dsp:sp>
    <dsp:sp modelId="{E9578F48-A0BA-4804-AE58-4C6A54C16F66}">
      <dsp:nvSpPr>
        <dsp:cNvPr id="0" name=""/>
        <dsp:cNvSpPr/>
      </dsp:nvSpPr>
      <dsp:spPr>
        <a:xfrm>
          <a:off x="0" y="2542500"/>
          <a:ext cx="10922399" cy="7722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t>This strengthened students’ sense of connection across borders</a:t>
          </a:r>
          <a:endParaRPr lang="en-US" sz="2000" kern="1200"/>
        </a:p>
      </dsp:txBody>
      <dsp:txXfrm>
        <a:off x="37696" y="2580196"/>
        <a:ext cx="10847007" cy="696808"/>
      </dsp:txXfrm>
    </dsp:sp>
    <dsp:sp modelId="{774C029C-FB60-416F-AF3F-A9D06D168FA0}">
      <dsp:nvSpPr>
        <dsp:cNvPr id="0" name=""/>
        <dsp:cNvSpPr/>
      </dsp:nvSpPr>
      <dsp:spPr>
        <a:xfrm>
          <a:off x="0" y="3372300"/>
          <a:ext cx="10922399" cy="7722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t>Students developed a stronger sense that inclusive practice is a shared educational value</a:t>
          </a:r>
          <a:endParaRPr lang="en-US" sz="2000" kern="1200"/>
        </a:p>
      </dsp:txBody>
      <dsp:txXfrm>
        <a:off x="37696" y="3409996"/>
        <a:ext cx="10847007" cy="69680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E3BB9F-B7C9-3043-A97E-9F64D5016EED}" type="datetimeFigureOut">
              <a:rPr lang="en-BE" smtClean="0"/>
              <a:t>04/23/2026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06AAD-F51A-7D46-BCC8-9FD3F0078BAA}" type="slidenum">
              <a:rPr lang="en-BE" smtClean="0"/>
              <a:t>‹nr.›</a:t>
            </a:fld>
            <a:endParaRPr lang="en-BE"/>
          </a:p>
        </p:txBody>
      </p:sp>
    </p:spTree>
    <p:extLst>
      <p:ext uri="{BB962C8B-B14F-4D97-AF65-F5344CB8AC3E}">
        <p14:creationId xmlns:p14="http://schemas.microsoft.com/office/powerpoint/2010/main" val="707498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Reflection is a core component of teacher education, yet it is often approached through language-heavy formats such as written reports or verbal discussions. In diverse urban contexts, we observe that students often lack the linguistic resources to express complex pedagogical experiences, resulting in rather superficial reflections.</a:t>
            </a:r>
            <a:endParaRPr lang="nl-BE" dirty="0"/>
          </a:p>
          <a:p>
            <a:endParaRPr lang="en-US" dirty="0"/>
          </a:p>
          <a:p>
            <a:r>
              <a:rPr lang="en-US" dirty="0"/>
              <a:t>Traditional reflection formats privilege students who are verbally strong. This creates inequities, especially for multilingual learners or students returning to education. As a result, important experiential knowledge often remains unexpressed.</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3</a:t>
            </a:fld>
            <a:endParaRPr lang="en-BE"/>
          </a:p>
        </p:txBody>
      </p:sp>
    </p:spTree>
    <p:extLst>
      <p:ext uri="{BB962C8B-B14F-4D97-AF65-F5344CB8AC3E}">
        <p14:creationId xmlns:p14="http://schemas.microsoft.com/office/powerpoint/2010/main" val="4111116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We position reflection not merely as reporting, but as meaning-making. Arts-based approaches, such as collage, allow students to work with images, metaphors, and composition, enabling deeper and more nuanced forms of reflection.</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4</a:t>
            </a:fld>
            <a:endParaRPr lang="en-BE"/>
          </a:p>
        </p:txBody>
      </p:sp>
    </p:spTree>
    <p:extLst>
      <p:ext uri="{BB962C8B-B14F-4D97-AF65-F5344CB8AC3E}">
        <p14:creationId xmlns:p14="http://schemas.microsoft.com/office/powerpoint/2010/main" val="344182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Collage fits strongly within UDL principles. It expands how students access, process, and express knowledge. It lowers barriers and increases engagement by allowing personal and creative entry points.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Visual language allows students to communicate ideas that are difficult to articulate verbally. In international collaboration, this becomes even more powerful, as images can bridge linguistic differences.</a:t>
            </a:r>
          </a:p>
          <a:p>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5</a:t>
            </a:fld>
            <a:endParaRPr lang="en-BE"/>
          </a:p>
        </p:txBody>
      </p:sp>
    </p:spTree>
    <p:extLst>
      <p:ext uri="{BB962C8B-B14F-4D97-AF65-F5344CB8AC3E}">
        <p14:creationId xmlns:p14="http://schemas.microsoft.com/office/powerpoint/2010/main" val="226464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International experiences are valuable, but not equally accessible. Many students cannot participate in mobility programs due to various constraints. This raises questions about equity in </a:t>
            </a:r>
            <a:r>
              <a:rPr lang="en-US" dirty="0" err="1"/>
              <a:t>internationalisation</a:t>
            </a:r>
            <a:r>
              <a:rPr lang="en-US" dirty="0"/>
              <a:t>.</a:t>
            </a:r>
          </a:p>
          <a:p>
            <a:endParaRPr lang="en-US" dirty="0"/>
          </a:p>
          <a:p>
            <a:r>
              <a:rPr lang="en-US" dirty="0"/>
              <a:t>COIL offers a scalable and inclusive alternative to physical mobility. It allows students to engage in meaningful international dialogue within their own learning environment.</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6</a:t>
            </a:fld>
            <a:endParaRPr lang="en-BE"/>
          </a:p>
        </p:txBody>
      </p:sp>
    </p:spTree>
    <p:extLst>
      <p:ext uri="{BB962C8B-B14F-4D97-AF65-F5344CB8AC3E}">
        <p14:creationId xmlns:p14="http://schemas.microsoft.com/office/powerpoint/2010/main" val="1408894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This project brings together two powerful approaches: collage as a reflective method and COIL as an international framework. Together, they aim to create a richer, more inclusive learning experience.</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7</a:t>
            </a:fld>
            <a:endParaRPr lang="en-BE"/>
          </a:p>
        </p:txBody>
      </p:sp>
    </p:spTree>
    <p:extLst>
      <p:ext uri="{BB962C8B-B14F-4D97-AF65-F5344CB8AC3E}">
        <p14:creationId xmlns:p14="http://schemas.microsoft.com/office/powerpoint/2010/main" val="427531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The project is grounded in a COIL framework and informed by arts-based educational research. It emphasizes dialogue, student agency, and inclusive meaning-making.</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8</a:t>
            </a:fld>
            <a:endParaRPr lang="en-BE"/>
          </a:p>
        </p:txBody>
      </p:sp>
    </p:spTree>
    <p:extLst>
      <p:ext uri="{BB962C8B-B14F-4D97-AF65-F5344CB8AC3E}">
        <p14:creationId xmlns:p14="http://schemas.microsoft.com/office/powerpoint/2010/main" val="4038211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Psychological safety was intentionally designed. Familiarity, structure, and support reduced anxiety, especially in an international setting.</a:t>
            </a:r>
          </a:p>
          <a:p>
            <a:r>
              <a:rPr lang="en-US" dirty="0"/>
              <a:t>Students were not left alone in the process. Scaffolding ensured depth in discussion and supported students who might otherwise remain silent.</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9</a:t>
            </a:fld>
            <a:endParaRPr lang="en-BE"/>
          </a:p>
        </p:txBody>
      </p:sp>
    </p:spTree>
    <p:extLst>
      <p:ext uri="{BB962C8B-B14F-4D97-AF65-F5344CB8AC3E}">
        <p14:creationId xmlns:p14="http://schemas.microsoft.com/office/powerpoint/2010/main" val="335354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err="1"/>
              <a:t>Preparation</a:t>
            </a:r>
            <a:endParaRPr lang="nl-BE" b="1" dirty="0"/>
          </a:p>
          <a:p>
            <a:r>
              <a:rPr lang="en-US" dirty="0"/>
              <a:t>Padlet introductions Students share: identity, context &amp; interests </a:t>
            </a:r>
          </a:p>
          <a:p>
            <a:r>
              <a:rPr lang="en-US" dirty="0"/>
              <a:t>Goal: build connection before collaboration</a:t>
            </a:r>
          </a:p>
          <a:p>
            <a:endParaRPr lang="en-US" b="0" dirty="0"/>
          </a:p>
          <a:p>
            <a:r>
              <a:rPr lang="en-US" b="1" dirty="0"/>
              <a:t>Collage Creation</a:t>
            </a:r>
          </a:p>
          <a:p>
            <a:r>
              <a:rPr lang="nl-BE" dirty="0" err="1"/>
              <a:t>Use</a:t>
            </a:r>
            <a:r>
              <a:rPr lang="nl-BE" dirty="0"/>
              <a:t> images, </a:t>
            </a:r>
            <a:r>
              <a:rPr lang="nl-BE" dirty="0" err="1"/>
              <a:t>metaphors</a:t>
            </a:r>
            <a:r>
              <a:rPr lang="nl-BE" dirty="0"/>
              <a:t>, </a:t>
            </a:r>
            <a:r>
              <a:rPr lang="nl-BE" dirty="0" err="1"/>
              <a:t>composition</a:t>
            </a:r>
            <a:endParaRPr lang="nl-BE" dirty="0"/>
          </a:p>
          <a:p>
            <a:endParaRPr lang="nl-BE" b="0" dirty="0"/>
          </a:p>
          <a:p>
            <a:r>
              <a:rPr lang="nl-BE" b="1" dirty="0"/>
              <a:t>Live COIL </a:t>
            </a:r>
            <a:r>
              <a:rPr lang="nl-BE" b="1" dirty="0" err="1"/>
              <a:t>Session</a:t>
            </a:r>
            <a:endParaRPr lang="nl-BE" b="1" dirty="0"/>
          </a:p>
          <a:p>
            <a:r>
              <a:rPr lang="en-US" dirty="0"/>
              <a:t>90-minute online session (MS Teams)</a:t>
            </a:r>
          </a:p>
          <a:p>
            <a:r>
              <a:rPr lang="en-US" dirty="0"/>
              <a:t>Plenary introduction</a:t>
            </a:r>
          </a:p>
          <a:p>
            <a:r>
              <a:rPr lang="en-US" dirty="0"/>
              <a:t>Breakout rooms (4 students)</a:t>
            </a:r>
          </a:p>
          <a:p>
            <a:r>
              <a:rPr lang="en-US" dirty="0"/>
              <a:t>Presentation + dialogue</a:t>
            </a:r>
          </a:p>
          <a:p>
            <a:endParaRPr lang="en-US" b="0" dirty="0"/>
          </a:p>
          <a:p>
            <a:r>
              <a:rPr lang="en-US" b="1" dirty="0"/>
              <a:t>Poetic Reflection</a:t>
            </a:r>
          </a:p>
          <a:p>
            <a:r>
              <a:rPr lang="nl-BE" dirty="0" err="1"/>
              <a:t>Transcribe</a:t>
            </a:r>
            <a:r>
              <a:rPr lang="nl-BE" dirty="0"/>
              <a:t> </a:t>
            </a:r>
            <a:r>
              <a:rPr lang="nl-BE" dirty="0" err="1"/>
              <a:t>conversation</a:t>
            </a:r>
            <a:endParaRPr lang="nl-BE" dirty="0"/>
          </a:p>
          <a:p>
            <a:r>
              <a:rPr lang="nl-BE" dirty="0"/>
              <a:t>Select </a:t>
            </a:r>
            <a:r>
              <a:rPr lang="nl-BE" dirty="0" err="1"/>
              <a:t>key</a:t>
            </a:r>
            <a:r>
              <a:rPr lang="nl-BE" dirty="0"/>
              <a:t> </a:t>
            </a:r>
            <a:r>
              <a:rPr lang="nl-BE" dirty="0" err="1"/>
              <a:t>phrases</a:t>
            </a:r>
            <a:endParaRPr lang="nl-BE" dirty="0"/>
          </a:p>
          <a:p>
            <a:r>
              <a:rPr lang="nl-BE" dirty="0" err="1"/>
              <a:t>Transform</a:t>
            </a:r>
            <a:r>
              <a:rPr lang="nl-BE" dirty="0"/>
              <a:t> </a:t>
            </a:r>
            <a:r>
              <a:rPr lang="nl-BE" dirty="0" err="1"/>
              <a:t>into</a:t>
            </a:r>
            <a:r>
              <a:rPr lang="nl-BE" dirty="0"/>
              <a:t> a </a:t>
            </a:r>
            <a:r>
              <a:rPr lang="nl-BE" dirty="0" err="1"/>
              <a:t>poem</a:t>
            </a:r>
            <a:endParaRPr lang="nl-BE" dirty="0"/>
          </a:p>
          <a:p>
            <a:r>
              <a:rPr lang="nl-BE" dirty="0" err="1"/>
              <a:t>Capture</a:t>
            </a:r>
            <a:r>
              <a:rPr lang="nl-BE" dirty="0"/>
              <a:t> essence of </a:t>
            </a:r>
            <a:r>
              <a:rPr lang="nl-BE" dirty="0" err="1"/>
              <a:t>dialogue</a:t>
            </a:r>
            <a:endParaRPr lang="nl-BE" b="0"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10</a:t>
            </a:fld>
            <a:endParaRPr lang="en-BE"/>
          </a:p>
        </p:txBody>
      </p:sp>
    </p:spTree>
    <p:extLst>
      <p:ext uri="{BB962C8B-B14F-4D97-AF65-F5344CB8AC3E}">
        <p14:creationId xmlns:p14="http://schemas.microsoft.com/office/powerpoint/2010/main" val="262364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Students described the collage task as an accessible and low-pressure way to engage with the topic of inclusion. Rather than experiencing reflection as a performance, they could enter the conversation through images, metaphors, and associations. This created a more open and relaxed space for participation.</a:t>
            </a:r>
          </a:p>
          <a:p>
            <a:endParaRPr lang="en-US" dirty="0"/>
          </a:p>
          <a:p>
            <a:r>
              <a:rPr lang="en-US" dirty="0"/>
              <a:t>One of the strongest findings was that the visual medium helped bridge what spoken or written language sometimes cannot. Students could interpret and respond to each other’s collages through shared visual references, which made the exchange more inclusive and meaningful.</a:t>
            </a:r>
          </a:p>
          <a:p>
            <a:endParaRPr lang="en-US" dirty="0"/>
          </a:p>
          <a:p>
            <a:r>
              <a:rPr lang="en-US" dirty="0"/>
              <a:t>The student experience shows a shift from reporting to meaning-making. Instead of giving formulaic answers, students created responses with depth, metaphor, and emotional force. This illustrates the value of arts-based inquiry for teacher education, especially when working on themes such as diversity and inclusion.</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11</a:t>
            </a:fld>
            <a:endParaRPr lang="en-BE"/>
          </a:p>
        </p:txBody>
      </p:sp>
    </p:spTree>
    <p:extLst>
      <p:ext uri="{BB962C8B-B14F-4D97-AF65-F5344CB8AC3E}">
        <p14:creationId xmlns:p14="http://schemas.microsoft.com/office/powerpoint/2010/main" val="15706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 key outcome was that students did not simply talk about diversity in the abstract. They encountered it through the perspectives of peers from another context. This helped build openness, recognition, and a more positive attitude towards difference. Diversity became something to learn from, rather than something to overcome.</a:t>
            </a:r>
            <a:endParaRPr lang="nl-BE" dirty="0"/>
          </a:p>
        </p:txBody>
      </p:sp>
      <p:sp>
        <p:nvSpPr>
          <p:cNvPr id="4" name="Tijdelijke aanduiding voor dianummer 3"/>
          <p:cNvSpPr>
            <a:spLocks noGrp="1"/>
          </p:cNvSpPr>
          <p:nvPr>
            <p:ph type="sldNum" sz="quarter" idx="5"/>
          </p:nvPr>
        </p:nvSpPr>
        <p:spPr/>
        <p:txBody>
          <a:bodyPr/>
          <a:lstStyle/>
          <a:p>
            <a:fld id="{C0C06AAD-F51A-7D46-BCC8-9FD3F0078BAA}" type="slidenum">
              <a:rPr lang="en-BE" smtClean="0"/>
              <a:t>13</a:t>
            </a:fld>
            <a:endParaRPr lang="en-BE"/>
          </a:p>
        </p:txBody>
      </p:sp>
    </p:spTree>
    <p:extLst>
      <p:ext uri="{BB962C8B-B14F-4D97-AF65-F5344CB8AC3E}">
        <p14:creationId xmlns:p14="http://schemas.microsoft.com/office/powerpoint/2010/main" val="3841684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C06AAD-F51A-7D46-BCC8-9FD3F0078BAA}" type="slidenum">
              <a:rPr lang="en-BE" smtClean="0"/>
              <a:t>15</a:t>
            </a:fld>
            <a:endParaRPr lang="en-BE"/>
          </a:p>
        </p:txBody>
      </p:sp>
    </p:spTree>
    <p:extLst>
      <p:ext uri="{BB962C8B-B14F-4D97-AF65-F5344CB8AC3E}">
        <p14:creationId xmlns:p14="http://schemas.microsoft.com/office/powerpoint/2010/main" val="6206062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cherm 1">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7DC70FF2-A1F1-3714-0243-8148408C25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
            <a:ext cx="12201201" cy="6541200"/>
          </a:xfrm>
          <a:prstGeom prst="rect">
            <a:avLst/>
          </a:prstGeom>
        </p:spPr>
      </p:pic>
      <p:sp>
        <p:nvSpPr>
          <p:cNvPr id="2" name="Text Placeholder 2">
            <a:extLst>
              <a:ext uri="{FF2B5EF4-FFF2-40B4-BE49-F238E27FC236}">
                <a16:creationId xmlns:a16="http://schemas.microsoft.com/office/drawing/2014/main" id="{0A1E01BE-4259-93D4-4802-6025B450B28E}"/>
              </a:ext>
            </a:extLst>
          </p:cNvPr>
          <p:cNvSpPr>
            <a:spLocks noGrp="1"/>
          </p:cNvSpPr>
          <p:nvPr>
            <p:ph type="body" sz="quarter" idx="20"/>
          </p:nvPr>
        </p:nvSpPr>
        <p:spPr>
          <a:xfrm>
            <a:off x="0" y="6541200"/>
            <a:ext cx="12193200" cy="316800"/>
          </a:xfrm>
          <a:solidFill>
            <a:schemeClr val="bg1"/>
          </a:solid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pic>
        <p:nvPicPr>
          <p:cNvPr id="11" name="Graphic 10">
            <a:extLst>
              <a:ext uri="{FF2B5EF4-FFF2-40B4-BE49-F238E27FC236}">
                <a16:creationId xmlns:a16="http://schemas.microsoft.com/office/drawing/2014/main" id="{142FC272-ED1F-F6E9-46D0-66E296EFABB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33600" y="633601"/>
            <a:ext cx="1054800" cy="824063"/>
          </a:xfrm>
          <a:prstGeom prst="rect">
            <a:avLst/>
          </a:prstGeom>
        </p:spPr>
      </p:pic>
      <p:sp>
        <p:nvSpPr>
          <p:cNvPr id="8" name="Text Placeholder 7">
            <a:extLst>
              <a:ext uri="{FF2B5EF4-FFF2-40B4-BE49-F238E27FC236}">
                <a16:creationId xmlns:a16="http://schemas.microsoft.com/office/drawing/2014/main" id="{93905234-FC8A-3FB4-FE2E-F63596105C0D}"/>
              </a:ext>
            </a:extLst>
          </p:cNvPr>
          <p:cNvSpPr>
            <a:spLocks noGrp="1"/>
          </p:cNvSpPr>
          <p:nvPr>
            <p:ph type="body" sz="quarter" idx="16" hasCustomPrompt="1"/>
          </p:nvPr>
        </p:nvSpPr>
        <p:spPr>
          <a:xfrm>
            <a:off x="633599" y="2394597"/>
            <a:ext cx="10921339" cy="1962076"/>
          </a:xfrm>
        </p:spPr>
        <p:txBody>
          <a:bodyPr anchor="ctr" anchorCtr="0">
            <a:spAutoFit/>
          </a:bodyPr>
          <a:lstStyle>
            <a:lvl1pPr algn="ctr">
              <a:lnSpc>
                <a:spcPct val="100000"/>
              </a:lnSpc>
              <a:spcBef>
                <a:spcPts val="0"/>
              </a:spcBef>
              <a:spcAft>
                <a:spcPts val="0"/>
              </a:spcAft>
              <a:defRPr sz="5000" b="0">
                <a:solidFill>
                  <a:schemeClr val="tx1"/>
                </a:solidFill>
                <a:latin typeface="+mj-lt"/>
              </a:defRPr>
            </a:lvl1pPr>
            <a:lvl2pPr marL="0" indent="0" algn="ctr">
              <a:buNone/>
              <a:defRPr sz="2500" b="1">
                <a:solidFill>
                  <a:schemeClr val="accent5"/>
                </a:solidFill>
              </a:defRPr>
            </a:lvl2pPr>
            <a:lvl3pPr algn="ctr">
              <a:defRPr/>
            </a:lvl3pPr>
            <a:lvl4pPr algn="ctr">
              <a:defRPr/>
            </a:lvl4pPr>
            <a:lvl5pPr algn="ctr">
              <a:defRPr/>
            </a:lvl5pPr>
          </a:lstStyle>
          <a:p>
            <a:pPr lvl="0"/>
            <a:r>
              <a:rPr lang="en-GB" dirty="0"/>
              <a:t>Add main title. For the subtitle      use the indent button.</a:t>
            </a:r>
          </a:p>
          <a:p>
            <a:pPr lvl="1"/>
            <a:r>
              <a:rPr lang="en-GB" dirty="0"/>
              <a:t>Second level</a:t>
            </a:r>
          </a:p>
        </p:txBody>
      </p:sp>
    </p:spTree>
    <p:extLst>
      <p:ext uri="{BB962C8B-B14F-4D97-AF65-F5344CB8AC3E}">
        <p14:creationId xmlns:p14="http://schemas.microsoft.com/office/powerpoint/2010/main" val="34685056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Scherm 2">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0B690BF-68B7-9A47-CCB9-665340B8E5E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96000" y="0"/>
            <a:ext cx="6095999" cy="6858000"/>
          </a:xfrm>
          <a:prstGeom prst="rect">
            <a:avLst/>
          </a:prstGeom>
        </p:spPr>
      </p:pic>
      <p:sp>
        <p:nvSpPr>
          <p:cNvPr id="10" name="Rectangle 9">
            <a:extLst>
              <a:ext uri="{FF2B5EF4-FFF2-40B4-BE49-F238E27FC236}">
                <a16:creationId xmlns:a16="http://schemas.microsoft.com/office/drawing/2014/main" id="{C4A7935D-485D-2F07-C358-0423FF2A97BD}"/>
              </a:ext>
            </a:extLst>
          </p:cNvPr>
          <p:cNvSpPr/>
          <p:nvPr userDrawn="1"/>
        </p:nvSpPr>
        <p:spPr>
          <a:xfrm>
            <a:off x="0" y="0"/>
            <a:ext cx="6096000" cy="1760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4" name="Graphic 13">
            <a:extLst>
              <a:ext uri="{FF2B5EF4-FFF2-40B4-BE49-F238E27FC236}">
                <a16:creationId xmlns:a16="http://schemas.microsoft.com/office/drawing/2014/main" id="{52C71159-30EB-51F8-E35D-6E7483CDC7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33600" y="633600"/>
            <a:ext cx="1976400" cy="478437"/>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0" y="1760400"/>
            <a:ext cx="6094800" cy="4780800"/>
          </a:xfrm>
          <a:solidFill>
            <a:schemeClr val="tx2"/>
          </a:solidFill>
          <a:ln>
            <a:noFill/>
          </a:ln>
        </p:spPr>
        <p:txBody>
          <a:bodyPr lIns="633600" tIns="558000" rIns="633600" bIns="633600"/>
          <a:lstStyle>
            <a:lvl1pPr>
              <a:lnSpc>
                <a:spcPct val="90000"/>
              </a:lnSpc>
              <a:spcBef>
                <a:spcPts val="0"/>
              </a:spcBef>
              <a:spcAft>
                <a:spcPts val="0"/>
              </a:spcAft>
              <a:defRPr sz="4000" b="0">
                <a:solidFill>
                  <a:schemeClr val="tx1"/>
                </a:solidFill>
                <a:latin typeface="+mj-lt"/>
              </a:defRPr>
            </a:lvl1pPr>
            <a:lvl2pPr marL="0" indent="0">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12" name="Text Placeholder 2">
            <a:extLst>
              <a:ext uri="{FF2B5EF4-FFF2-40B4-BE49-F238E27FC236}">
                <a16:creationId xmlns:a16="http://schemas.microsoft.com/office/drawing/2014/main" id="{18E7AFF3-D276-CA67-AEE1-9F6E62395E8C}"/>
              </a:ext>
            </a:extLst>
          </p:cNvPr>
          <p:cNvSpPr>
            <a:spLocks noGrp="1"/>
          </p:cNvSpPr>
          <p:nvPr>
            <p:ph type="body" sz="quarter" idx="21"/>
          </p:nvPr>
        </p:nvSpPr>
        <p:spPr>
          <a:xfrm>
            <a:off x="0" y="6541200"/>
            <a:ext cx="6094800" cy="316800"/>
          </a:xfrm>
          <a:solidFill>
            <a:schemeClr val="bg1"/>
          </a:solid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1615221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Scherm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A7935D-485D-2F07-C358-0423FF2A97BD}"/>
              </a:ext>
            </a:extLst>
          </p:cNvPr>
          <p:cNvSpPr/>
          <p:nvPr userDrawn="1"/>
        </p:nvSpPr>
        <p:spPr>
          <a:xfrm>
            <a:off x="0" y="0"/>
            <a:ext cx="6096000" cy="1760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4" name="Graphic 13">
            <a:extLst>
              <a:ext uri="{FF2B5EF4-FFF2-40B4-BE49-F238E27FC236}">
                <a16:creationId xmlns:a16="http://schemas.microsoft.com/office/drawing/2014/main" id="{52C71159-30EB-51F8-E35D-6E7483CDC7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3600" y="633600"/>
            <a:ext cx="1976400" cy="478437"/>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0" y="1760400"/>
            <a:ext cx="6096000" cy="4780800"/>
          </a:xfrm>
          <a:solidFill>
            <a:schemeClr val="tx2"/>
          </a:solidFill>
          <a:ln>
            <a:noFill/>
          </a:ln>
        </p:spPr>
        <p:txBody>
          <a:bodyPr lIns="633600" tIns="558000" rIns="633600" bIns="633600"/>
          <a:lstStyle>
            <a:lvl1pPr>
              <a:lnSpc>
                <a:spcPct val="90000"/>
              </a:lnSpc>
              <a:spcBef>
                <a:spcPts val="0"/>
              </a:spcBef>
              <a:spcAft>
                <a:spcPts val="0"/>
              </a:spcAft>
              <a:defRPr sz="4000" b="0">
                <a:solidFill>
                  <a:schemeClr val="tx1"/>
                </a:solidFill>
                <a:latin typeface="+mj-lt"/>
              </a:defRPr>
            </a:lvl1pPr>
            <a:lvl2pPr marL="0" indent="0">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Picture Placeholder 2">
            <a:extLst>
              <a:ext uri="{FF2B5EF4-FFF2-40B4-BE49-F238E27FC236}">
                <a16:creationId xmlns:a16="http://schemas.microsoft.com/office/drawing/2014/main" id="{5C3DDCDF-BD51-0513-A1D2-7BB2BEF6025B}"/>
              </a:ext>
            </a:extLst>
          </p:cNvPr>
          <p:cNvSpPr>
            <a:spLocks noGrp="1"/>
          </p:cNvSpPr>
          <p:nvPr>
            <p:ph type="pic" sz="quarter" idx="17"/>
          </p:nvPr>
        </p:nvSpPr>
        <p:spPr>
          <a:xfrm>
            <a:off x="6096000" y="0"/>
            <a:ext cx="6095999" cy="6858000"/>
          </a:xfrm>
        </p:spPr>
        <p:txBody>
          <a:bodyPr/>
          <a:lstStyle/>
          <a:p>
            <a:r>
              <a:rPr lang="nl-NL"/>
              <a:t>Klik op het pictogram als u een afbeelding wilt toevoegen</a:t>
            </a:r>
            <a:endParaRPr lang="en-BE" dirty="0"/>
          </a:p>
        </p:txBody>
      </p:sp>
      <p:sp>
        <p:nvSpPr>
          <p:cNvPr id="11" name="Text Placeholder 2">
            <a:extLst>
              <a:ext uri="{FF2B5EF4-FFF2-40B4-BE49-F238E27FC236}">
                <a16:creationId xmlns:a16="http://schemas.microsoft.com/office/drawing/2014/main" id="{93DF0312-5787-61AB-FD6C-C4A620DE1EBC}"/>
              </a:ext>
            </a:extLst>
          </p:cNvPr>
          <p:cNvSpPr>
            <a:spLocks noGrp="1"/>
          </p:cNvSpPr>
          <p:nvPr>
            <p:ph type="body" sz="quarter" idx="21"/>
          </p:nvPr>
        </p:nvSpPr>
        <p:spPr>
          <a:xfrm>
            <a:off x="0" y="6541200"/>
            <a:ext cx="6094800" cy="316800"/>
          </a:xfrm>
          <a:solidFill>
            <a:schemeClr val="bg1"/>
          </a:solid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162105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GB"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95A83165-A35A-4A93-B0B6-B5D289AC75C2}"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pic>
        <p:nvPicPr>
          <p:cNvPr id="10" name="Graphic 9">
            <a:extLst>
              <a:ext uri="{FF2B5EF4-FFF2-40B4-BE49-F238E27FC236}">
                <a16:creationId xmlns:a16="http://schemas.microsoft.com/office/drawing/2014/main" id="{15F4B95A-5A74-038F-E9E1-F7DFF3B975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3600" y="-6626"/>
            <a:ext cx="6004800" cy="932949"/>
          </a:xfrm>
          <a:prstGeom prst="rect">
            <a:avLst/>
          </a:prstGeom>
        </p:spPr>
      </p:pic>
      <p:sp>
        <p:nvSpPr>
          <p:cNvPr id="2" name="Content Placeholder 2">
            <a:extLst>
              <a:ext uri="{FF2B5EF4-FFF2-40B4-BE49-F238E27FC236}">
                <a16:creationId xmlns:a16="http://schemas.microsoft.com/office/drawing/2014/main" id="{42B139A1-7382-1C9C-17D2-BEC86C5AB39D}"/>
              </a:ext>
            </a:extLst>
          </p:cNvPr>
          <p:cNvSpPr>
            <a:spLocks noGrp="1"/>
          </p:cNvSpPr>
          <p:nvPr>
            <p:ph idx="14" hasCustomPrompt="1"/>
          </p:nvPr>
        </p:nvSpPr>
        <p:spPr>
          <a:xfrm>
            <a:off x="633600" y="1706399"/>
            <a:ext cx="10922400" cy="4197600"/>
          </a:xfrm>
        </p:spPr>
        <p:txBody>
          <a:bodyPr>
            <a:noAutofit/>
          </a:bodyPr>
          <a:lstStyle>
            <a:lvl1pPr marL="475200" indent="-475200">
              <a:lnSpc>
                <a:spcPct val="100000"/>
              </a:lnSpc>
              <a:spcBef>
                <a:spcPts val="1000"/>
              </a:spcBef>
              <a:spcAft>
                <a:spcPts val="250"/>
              </a:spcAft>
              <a:buFont typeface="+mj-lt"/>
              <a:buAutoNum type="arabicPeriod"/>
              <a:defRPr sz="2000" b="1">
                <a:solidFill>
                  <a:schemeClr val="tx1"/>
                </a:solidFill>
                <a:latin typeface="+mj-lt"/>
              </a:defRPr>
            </a:lvl1pPr>
            <a:lvl2pPr marL="720000" indent="-234000">
              <a:lnSpc>
                <a:spcPct val="100000"/>
              </a:lnSpc>
              <a:spcBef>
                <a:spcPts val="0"/>
              </a:spcBef>
              <a:spcAft>
                <a:spcPts val="550"/>
              </a:spcAft>
              <a:buFont typeface="Arial" panose="020B0604020202020204" pitchFamily="34" charset="0"/>
              <a:buChar char="•"/>
              <a:defRPr sz="2000">
                <a:solidFill>
                  <a:schemeClr val="tx1"/>
                </a:solidFill>
              </a:defRPr>
            </a:lvl2pPr>
            <a:lvl3pPr marL="1425575" indent="-474663">
              <a:spcBef>
                <a:spcPts val="0"/>
              </a:spcBef>
              <a:spcAft>
                <a:spcPts val="250"/>
              </a:spcAft>
              <a:tabLst/>
              <a:defRPr/>
            </a:lvl3pPr>
            <a:lvl4pPr marL="1425575" indent="-474663">
              <a:spcBef>
                <a:spcPts val="0"/>
              </a:spcBef>
              <a:spcAft>
                <a:spcPts val="250"/>
              </a:spcAft>
              <a:tabLst/>
              <a:defRPr/>
            </a:lvl4pPr>
            <a:lvl5pPr marL="1425575" indent="-474663">
              <a:spcBef>
                <a:spcPts val="0"/>
              </a:spcBef>
              <a:spcAft>
                <a:spcPts val="250"/>
              </a:spcAft>
              <a:tabLst/>
              <a:defRPr/>
            </a:lvl5pPr>
            <a:lvl6pPr marL="1425575" indent="-474663">
              <a:spcBef>
                <a:spcPts val="0"/>
              </a:spcBef>
              <a:spcAft>
                <a:spcPts val="250"/>
              </a:spcAft>
              <a:tabLst/>
              <a:defRPr/>
            </a:lvl6pPr>
            <a:lvl7pPr marL="1425575" indent="-474663">
              <a:spcBef>
                <a:spcPts val="0"/>
              </a:spcBef>
              <a:spcAft>
                <a:spcPts val="250"/>
              </a:spcAft>
              <a:tabLst/>
              <a:defRPr/>
            </a:lvl7pPr>
            <a:lvl8pPr marL="1425575" indent="-474663">
              <a:spcBef>
                <a:spcPts val="0"/>
              </a:spcBef>
              <a:spcAft>
                <a:spcPts val="250"/>
              </a:spcAft>
              <a:tabLst/>
              <a:defRPr/>
            </a:lvl8pPr>
            <a:lvl9pPr marL="1425575" indent="-474663">
              <a:spcBef>
                <a:spcPts val="0"/>
              </a:spcBef>
              <a:spcAft>
                <a:spcPts val="250"/>
              </a:spcAft>
              <a:tabLst/>
              <a:defRPr/>
            </a:lvl9pPr>
          </a:lstStyle>
          <a:p>
            <a:pPr lvl="0"/>
            <a:r>
              <a:rPr lang="en-US" dirty="0"/>
              <a:t>Add a table of content </a:t>
            </a:r>
            <a:r>
              <a:rPr lang="en-US" dirty="0" err="1"/>
              <a:t>manualy</a:t>
            </a:r>
            <a:endParaRPr lang="en-US" dirty="0"/>
          </a:p>
          <a:p>
            <a:pPr lvl="1"/>
            <a:r>
              <a:rPr lang="en-US" dirty="0"/>
              <a:t>Second level</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p>
        </p:txBody>
      </p:sp>
      <p:sp>
        <p:nvSpPr>
          <p:cNvPr id="3" name="Text Placeholder 2">
            <a:extLst>
              <a:ext uri="{FF2B5EF4-FFF2-40B4-BE49-F238E27FC236}">
                <a16:creationId xmlns:a16="http://schemas.microsoft.com/office/drawing/2014/main" id="{CDF4B5EB-4CE6-38C8-C9B4-97ECFFD42A7E}"/>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874190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GB"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9BC8CD35-4757-44C4-970E-E9BE9DD88FC3}"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pic>
        <p:nvPicPr>
          <p:cNvPr id="7" name="Graphic 6">
            <a:extLst>
              <a:ext uri="{FF2B5EF4-FFF2-40B4-BE49-F238E27FC236}">
                <a16:creationId xmlns:a16="http://schemas.microsoft.com/office/drawing/2014/main" id="{D7226DC4-F604-85FE-A4DD-6C6D9F1B9E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3600" y="-6626"/>
            <a:ext cx="6836400" cy="933007"/>
          </a:xfrm>
          <a:prstGeom prst="rect">
            <a:avLst/>
          </a:prstGeom>
        </p:spPr>
      </p:pic>
      <p:sp>
        <p:nvSpPr>
          <p:cNvPr id="2" name="Content Placeholder 2">
            <a:extLst>
              <a:ext uri="{FF2B5EF4-FFF2-40B4-BE49-F238E27FC236}">
                <a16:creationId xmlns:a16="http://schemas.microsoft.com/office/drawing/2014/main" id="{5A174701-A96B-FE42-7B84-89F1B0604FB7}"/>
              </a:ext>
            </a:extLst>
          </p:cNvPr>
          <p:cNvSpPr>
            <a:spLocks noGrp="1"/>
          </p:cNvSpPr>
          <p:nvPr>
            <p:ph idx="14" hasCustomPrompt="1"/>
          </p:nvPr>
        </p:nvSpPr>
        <p:spPr>
          <a:xfrm>
            <a:off x="633600" y="1706399"/>
            <a:ext cx="10922400" cy="4197600"/>
          </a:xfrm>
        </p:spPr>
        <p:txBody>
          <a:bodyPr>
            <a:noAutofit/>
          </a:bodyPr>
          <a:lstStyle>
            <a:lvl1pPr marL="475200" indent="-475200">
              <a:lnSpc>
                <a:spcPct val="100000"/>
              </a:lnSpc>
              <a:spcBef>
                <a:spcPts val="1000"/>
              </a:spcBef>
              <a:spcAft>
                <a:spcPts val="250"/>
              </a:spcAft>
              <a:buFont typeface="+mj-lt"/>
              <a:buAutoNum type="arabicPeriod"/>
              <a:defRPr sz="2000" b="1">
                <a:solidFill>
                  <a:schemeClr val="tx1"/>
                </a:solidFill>
                <a:latin typeface="+mj-lt"/>
              </a:defRPr>
            </a:lvl1pPr>
            <a:lvl2pPr marL="720000" indent="-234000">
              <a:lnSpc>
                <a:spcPct val="100000"/>
              </a:lnSpc>
              <a:spcBef>
                <a:spcPts val="0"/>
              </a:spcBef>
              <a:spcAft>
                <a:spcPts val="550"/>
              </a:spcAft>
              <a:buFont typeface="Arial" panose="020B0604020202020204" pitchFamily="34" charset="0"/>
              <a:buChar char="•"/>
              <a:defRPr sz="2000">
                <a:solidFill>
                  <a:schemeClr val="tx1"/>
                </a:solidFill>
              </a:defRPr>
            </a:lvl2pPr>
            <a:lvl3pPr marL="1425575" indent="-474663">
              <a:spcBef>
                <a:spcPts val="0"/>
              </a:spcBef>
              <a:spcAft>
                <a:spcPts val="250"/>
              </a:spcAft>
              <a:tabLst/>
              <a:defRPr/>
            </a:lvl3pPr>
            <a:lvl4pPr marL="1425575" indent="-474663">
              <a:spcBef>
                <a:spcPts val="0"/>
              </a:spcBef>
              <a:spcAft>
                <a:spcPts val="250"/>
              </a:spcAft>
              <a:tabLst/>
              <a:defRPr/>
            </a:lvl4pPr>
            <a:lvl5pPr marL="1425575" indent="-474663">
              <a:spcBef>
                <a:spcPts val="0"/>
              </a:spcBef>
              <a:spcAft>
                <a:spcPts val="250"/>
              </a:spcAft>
              <a:tabLst/>
              <a:defRPr/>
            </a:lvl5pPr>
            <a:lvl6pPr marL="1425575" indent="-474663">
              <a:spcBef>
                <a:spcPts val="0"/>
              </a:spcBef>
              <a:spcAft>
                <a:spcPts val="250"/>
              </a:spcAft>
              <a:tabLst/>
              <a:defRPr/>
            </a:lvl6pPr>
            <a:lvl7pPr marL="1425575" indent="-474663">
              <a:spcBef>
                <a:spcPts val="0"/>
              </a:spcBef>
              <a:spcAft>
                <a:spcPts val="250"/>
              </a:spcAft>
              <a:tabLst/>
              <a:defRPr/>
            </a:lvl7pPr>
            <a:lvl8pPr marL="1425575" indent="-474663">
              <a:spcBef>
                <a:spcPts val="0"/>
              </a:spcBef>
              <a:spcAft>
                <a:spcPts val="250"/>
              </a:spcAft>
              <a:tabLst/>
              <a:defRPr/>
            </a:lvl8pPr>
            <a:lvl9pPr marL="1425575" indent="-474663">
              <a:spcBef>
                <a:spcPts val="0"/>
              </a:spcBef>
              <a:spcAft>
                <a:spcPts val="250"/>
              </a:spcAft>
              <a:tabLst/>
              <a:defRPr/>
            </a:lvl9pPr>
          </a:lstStyle>
          <a:p>
            <a:pPr lvl="0"/>
            <a:r>
              <a:rPr lang="en-US" dirty="0"/>
              <a:t>Add a table of content </a:t>
            </a:r>
            <a:r>
              <a:rPr lang="en-US" dirty="0" err="1"/>
              <a:t>manualy</a:t>
            </a:r>
            <a:endParaRPr lang="en-US" dirty="0"/>
          </a:p>
          <a:p>
            <a:pPr lvl="1"/>
            <a:r>
              <a:rPr lang="en-US" dirty="0"/>
              <a:t>Second level</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p>
        </p:txBody>
      </p:sp>
      <p:sp>
        <p:nvSpPr>
          <p:cNvPr id="3" name="Text Placeholder 2">
            <a:extLst>
              <a:ext uri="{FF2B5EF4-FFF2-40B4-BE49-F238E27FC236}">
                <a16:creationId xmlns:a16="http://schemas.microsoft.com/office/drawing/2014/main" id="{EDA31F53-BD3B-86CE-2EE6-157B46DD3DC7}"/>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353759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hasCustomPrompt="1"/>
          </p:nvPr>
        </p:nvSpPr>
        <p:spPr>
          <a:xfrm>
            <a:off x="633600" y="1706400"/>
            <a:ext cx="10922400" cy="4197600"/>
          </a:xfrm>
        </p:spPr>
        <p:txBody>
          <a:bodyPr>
            <a:noAutofit/>
          </a:bodyPr>
          <a:lstStyle>
            <a:lvl1pPr marL="475200" indent="-475200">
              <a:lnSpc>
                <a:spcPct val="100000"/>
              </a:lnSpc>
              <a:spcBef>
                <a:spcPts val="1000"/>
              </a:spcBef>
              <a:spcAft>
                <a:spcPts val="250"/>
              </a:spcAft>
              <a:buFont typeface="+mj-lt"/>
              <a:buAutoNum type="arabicPeriod"/>
              <a:defRPr sz="2000" b="1">
                <a:solidFill>
                  <a:schemeClr val="tx1"/>
                </a:solidFill>
                <a:latin typeface="+mj-lt"/>
              </a:defRPr>
            </a:lvl1pPr>
            <a:lvl2pPr marL="720000" indent="-234000">
              <a:lnSpc>
                <a:spcPct val="100000"/>
              </a:lnSpc>
              <a:spcBef>
                <a:spcPts val="0"/>
              </a:spcBef>
              <a:spcAft>
                <a:spcPts val="550"/>
              </a:spcAft>
              <a:buFont typeface="Arial" panose="020B0604020202020204" pitchFamily="34" charset="0"/>
              <a:buChar char="•"/>
              <a:defRPr sz="2000">
                <a:solidFill>
                  <a:schemeClr val="tx1"/>
                </a:solidFill>
              </a:defRPr>
            </a:lvl2pPr>
            <a:lvl3pPr marL="1425575" indent="-474663">
              <a:spcBef>
                <a:spcPts val="0"/>
              </a:spcBef>
              <a:spcAft>
                <a:spcPts val="250"/>
              </a:spcAft>
              <a:tabLst/>
              <a:defRPr/>
            </a:lvl3pPr>
            <a:lvl4pPr marL="1425575" indent="-474663">
              <a:spcBef>
                <a:spcPts val="0"/>
              </a:spcBef>
              <a:spcAft>
                <a:spcPts val="250"/>
              </a:spcAft>
              <a:tabLst/>
              <a:defRPr/>
            </a:lvl4pPr>
            <a:lvl5pPr marL="1425575" indent="-474663">
              <a:spcBef>
                <a:spcPts val="0"/>
              </a:spcBef>
              <a:spcAft>
                <a:spcPts val="250"/>
              </a:spcAft>
              <a:tabLst/>
              <a:defRPr/>
            </a:lvl5pPr>
            <a:lvl6pPr marL="1425575" indent="-474663">
              <a:spcBef>
                <a:spcPts val="0"/>
              </a:spcBef>
              <a:spcAft>
                <a:spcPts val="250"/>
              </a:spcAft>
              <a:tabLst/>
              <a:defRPr/>
            </a:lvl6pPr>
            <a:lvl7pPr marL="1425575" indent="-474663">
              <a:spcBef>
                <a:spcPts val="0"/>
              </a:spcBef>
              <a:spcAft>
                <a:spcPts val="250"/>
              </a:spcAft>
              <a:tabLst/>
              <a:defRPr/>
            </a:lvl7pPr>
            <a:lvl8pPr marL="1425575" indent="-474663">
              <a:spcBef>
                <a:spcPts val="0"/>
              </a:spcBef>
              <a:spcAft>
                <a:spcPts val="250"/>
              </a:spcAft>
              <a:tabLst/>
              <a:defRPr/>
            </a:lvl8pPr>
            <a:lvl9pPr marL="1425575" indent="-474663">
              <a:spcBef>
                <a:spcPts val="0"/>
              </a:spcBef>
              <a:spcAft>
                <a:spcPts val="250"/>
              </a:spcAft>
              <a:tabLst/>
              <a:defRPr/>
            </a:lvl9pPr>
          </a:lstStyle>
          <a:p>
            <a:pPr lvl="0"/>
            <a:r>
              <a:rPr lang="en-US" dirty="0"/>
              <a:t>Add a table of content </a:t>
            </a:r>
            <a:r>
              <a:rPr lang="en-US" dirty="0" err="1"/>
              <a:t>manualy</a:t>
            </a:r>
            <a:endParaRPr lang="en-US" dirty="0"/>
          </a:p>
          <a:p>
            <a:pPr lvl="1"/>
            <a:r>
              <a:rPr lang="en-US" dirty="0"/>
              <a:t>Second level</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9D946DB4-ED05-4CBC-8F92-1786D0831DA3}"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pic>
        <p:nvPicPr>
          <p:cNvPr id="8" name="Graphic 7">
            <a:extLst>
              <a:ext uri="{FF2B5EF4-FFF2-40B4-BE49-F238E27FC236}">
                <a16:creationId xmlns:a16="http://schemas.microsoft.com/office/drawing/2014/main" id="{9F2401D6-1A85-B070-5FE8-33BDB74B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3600" y="-6626"/>
            <a:ext cx="6662422" cy="932400"/>
          </a:xfrm>
          <a:prstGeom prst="rect">
            <a:avLst/>
          </a:prstGeom>
        </p:spPr>
      </p:pic>
      <p:sp>
        <p:nvSpPr>
          <p:cNvPr id="2" name="Text Placeholder 2">
            <a:extLst>
              <a:ext uri="{FF2B5EF4-FFF2-40B4-BE49-F238E27FC236}">
                <a16:creationId xmlns:a16="http://schemas.microsoft.com/office/drawing/2014/main" id="{6A74FAF2-7108-06EE-8730-A770E90028FC}"/>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56420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906E1219-9138-46A8-818F-B58E931FF78B}"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7" name="Text Placeholder 2">
            <a:extLst>
              <a:ext uri="{FF2B5EF4-FFF2-40B4-BE49-F238E27FC236}">
                <a16:creationId xmlns:a16="http://schemas.microsoft.com/office/drawing/2014/main" id="{DA74D793-9F01-DFF0-2B8B-94D3469637AB}"/>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979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tekst en fot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a:xfrm>
            <a:off x="633600" y="572675"/>
            <a:ext cx="4827600" cy="288000"/>
          </a:xfrm>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1504625"/>
            <a:ext cx="4827600" cy="4392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8591274C-1BD5-4AD9-A4A0-81922C50285F}"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48276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Picture Placeholder 7">
            <a:extLst>
              <a:ext uri="{FF2B5EF4-FFF2-40B4-BE49-F238E27FC236}">
                <a16:creationId xmlns:a16="http://schemas.microsoft.com/office/drawing/2014/main" id="{13D842B9-A64F-FD3F-B19A-C871DEF7F06B}"/>
              </a:ext>
            </a:extLst>
          </p:cNvPr>
          <p:cNvSpPr>
            <a:spLocks noGrp="1"/>
          </p:cNvSpPr>
          <p:nvPr>
            <p:ph type="pic" sz="quarter" idx="15"/>
          </p:nvPr>
        </p:nvSpPr>
        <p:spPr>
          <a:xfrm>
            <a:off x="6097200" y="633600"/>
            <a:ext cx="5461200" cy="5270400"/>
          </a:xfrm>
        </p:spPr>
        <p:txBody>
          <a:bodyPr/>
          <a:lstStyle/>
          <a:p>
            <a:r>
              <a:rPr lang="nl-NL"/>
              <a:t>Klik op het pictogram als u een afbeelding wilt toevoegen</a:t>
            </a:r>
            <a:endParaRPr lang="en-BE" dirty="0"/>
          </a:p>
        </p:txBody>
      </p:sp>
      <p:sp>
        <p:nvSpPr>
          <p:cNvPr id="7" name="Text Placeholder 2">
            <a:extLst>
              <a:ext uri="{FF2B5EF4-FFF2-40B4-BE49-F238E27FC236}">
                <a16:creationId xmlns:a16="http://schemas.microsoft.com/office/drawing/2014/main" id="{3A0D159D-CB25-2F8F-96AC-17EB4F1C252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16886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tekst en foto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a:xfrm>
            <a:off x="633600" y="572675"/>
            <a:ext cx="4827600" cy="288000"/>
          </a:xfrm>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1504625"/>
            <a:ext cx="4827600" cy="4392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15C5C25A-EA5D-450B-902F-63ED39990425}"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48276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Picture Placeholder 7">
            <a:extLst>
              <a:ext uri="{FF2B5EF4-FFF2-40B4-BE49-F238E27FC236}">
                <a16:creationId xmlns:a16="http://schemas.microsoft.com/office/drawing/2014/main" id="{13D842B9-A64F-FD3F-B19A-C871DEF7F06B}"/>
              </a:ext>
            </a:extLst>
          </p:cNvPr>
          <p:cNvSpPr>
            <a:spLocks noGrp="1"/>
          </p:cNvSpPr>
          <p:nvPr>
            <p:ph type="pic" sz="quarter" idx="15"/>
          </p:nvPr>
        </p:nvSpPr>
        <p:spPr>
          <a:xfrm>
            <a:off x="6097200" y="0"/>
            <a:ext cx="6094800" cy="6541200"/>
          </a:xfrm>
        </p:spPr>
        <p:txBody>
          <a:bodyPr/>
          <a:lstStyle/>
          <a:p>
            <a:r>
              <a:rPr lang="nl-NL"/>
              <a:t>Klik op het pictogram als u een afbeelding wilt toevoegen</a:t>
            </a:r>
            <a:endParaRPr lang="en-BE" dirty="0"/>
          </a:p>
        </p:txBody>
      </p:sp>
      <p:sp>
        <p:nvSpPr>
          <p:cNvPr id="7" name="Text Placeholder 2">
            <a:extLst>
              <a:ext uri="{FF2B5EF4-FFF2-40B4-BE49-F238E27FC236}">
                <a16:creationId xmlns:a16="http://schemas.microsoft.com/office/drawing/2014/main" id="{D350A555-FB90-5951-0528-E98F74B7BB52}"/>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1036186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tekst en foto volledig scherm 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3D842B9-A64F-FD3F-B19A-C871DEF7F06B}"/>
              </a:ext>
            </a:extLst>
          </p:cNvPr>
          <p:cNvSpPr>
            <a:spLocks noGrp="1"/>
          </p:cNvSpPr>
          <p:nvPr>
            <p:ph type="pic" sz="quarter" idx="15"/>
          </p:nvPr>
        </p:nvSpPr>
        <p:spPr>
          <a:xfrm>
            <a:off x="0" y="0"/>
            <a:ext cx="12192000" cy="6858000"/>
          </a:xfrm>
          <a:solidFill>
            <a:schemeClr val="bg2">
              <a:lumMod val="95000"/>
            </a:schemeClr>
          </a:solidFill>
        </p:spPr>
        <p:txBody>
          <a:bodyPr/>
          <a:lstStyle/>
          <a:p>
            <a:r>
              <a:rPr lang="nl-NL"/>
              <a:t>Klik op het pictogram als u een afbeelding wilt toevoegen</a:t>
            </a:r>
            <a:endParaRPr lang="en-BE" dirty="0"/>
          </a:p>
        </p:txBody>
      </p:sp>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a:xfrm>
            <a:off x="0" y="6541200"/>
            <a:ext cx="4911600" cy="316800"/>
          </a:xfrm>
        </p:spPr>
        <p:txBody>
          <a:bodyPr lIns="1080000"/>
          <a:lstStyle/>
          <a:p>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0" y="1530000"/>
            <a:ext cx="5259600" cy="5011200"/>
          </a:xfrm>
          <a:solidFill>
            <a:schemeClr val="bg2"/>
          </a:solidFill>
        </p:spPr>
        <p:txBody>
          <a:bodyPr lIns="633600" tIns="1562400" rIns="633600" bIns="6336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hasCustomPrompt="1"/>
          </p:nvPr>
        </p:nvSpPr>
        <p:spPr>
          <a:xfrm>
            <a:off x="633600" y="2115616"/>
            <a:ext cx="3988800" cy="288000"/>
          </a:xfrm>
        </p:spPr>
        <p:txBody>
          <a:bodyPr/>
          <a:lstStyle/>
          <a:p>
            <a:r>
              <a:rPr lang="en-US" dirty="0" err="1"/>
              <a:t>Klik</a:t>
            </a:r>
            <a:r>
              <a:rPr lang="en-US" dirty="0"/>
              <a:t> </a:t>
            </a:r>
            <a:r>
              <a:rPr lang="en-US" dirty="0" err="1"/>
              <a:t>en</a:t>
            </a:r>
            <a:r>
              <a:rPr lang="en-US" dirty="0"/>
              <a:t> </a:t>
            </a:r>
            <a:r>
              <a:rPr lang="en-US" dirty="0" err="1"/>
              <a:t>voeg</a:t>
            </a:r>
            <a:r>
              <a:rPr lang="en-US" dirty="0"/>
              <a:t> </a:t>
            </a:r>
            <a:r>
              <a:rPr lang="en-US" dirty="0" err="1"/>
              <a:t>titel</a:t>
            </a:r>
            <a:r>
              <a:rPr lang="en-US" dirty="0"/>
              <a:t> toe</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a:xfrm>
            <a:off x="1176353" y="6541200"/>
            <a:ext cx="1716933" cy="316800"/>
          </a:xfrm>
        </p:spPr>
        <p:txBody>
          <a:bodyPr/>
          <a:lstStyle/>
          <a:p>
            <a:fld id="{1E5CD681-826C-427C-B5BA-BE2E3B29EA32}" type="datetime1">
              <a:rPr lang="en-US" smtClean="0"/>
              <a:t>4/23/2026</a:t>
            </a:fld>
            <a:endParaRPr lang="en-BE" dirty="0"/>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a:xfrm>
            <a:off x="4911600" y="6541200"/>
            <a:ext cx="348000" cy="316800"/>
          </a:xfrm>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2463632"/>
            <a:ext cx="3988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7" name="Text Placeholder 2">
            <a:extLst>
              <a:ext uri="{FF2B5EF4-FFF2-40B4-BE49-F238E27FC236}">
                <a16:creationId xmlns:a16="http://schemas.microsoft.com/office/drawing/2014/main" id="{A0E40D38-9971-4A75-879A-66B3E36941D1}"/>
              </a:ext>
            </a:extLst>
          </p:cNvPr>
          <p:cNvSpPr>
            <a:spLocks noGrp="1"/>
          </p:cNvSpPr>
          <p:nvPr>
            <p:ph type="body" sz="quarter" idx="20"/>
          </p:nvPr>
        </p:nvSpPr>
        <p:spPr>
          <a:xfrm>
            <a:off x="0" y="6539390"/>
            <a:ext cx="2452255"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72118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tekst en foto volledig scherm 2">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3D842B9-A64F-FD3F-B19A-C871DEF7F06B}"/>
              </a:ext>
            </a:extLst>
          </p:cNvPr>
          <p:cNvSpPr>
            <a:spLocks noGrp="1"/>
          </p:cNvSpPr>
          <p:nvPr>
            <p:ph type="pic" sz="quarter" idx="15"/>
          </p:nvPr>
        </p:nvSpPr>
        <p:spPr>
          <a:xfrm>
            <a:off x="0" y="0"/>
            <a:ext cx="12192000" cy="6858000"/>
          </a:xfrm>
          <a:solidFill>
            <a:schemeClr val="bg2">
              <a:lumMod val="95000"/>
            </a:schemeClr>
          </a:solidFill>
        </p:spPr>
        <p:txBody>
          <a:bodyPr/>
          <a:lstStyle/>
          <a:p>
            <a:r>
              <a:rPr lang="nl-NL"/>
              <a:t>Klik op het pictogram als u een afbeelding wilt toevoegen</a:t>
            </a:r>
            <a:endParaRPr lang="en-BE" dirty="0"/>
          </a:p>
        </p:txBody>
      </p:sp>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a:xfrm>
            <a:off x="6932400" y="6541200"/>
            <a:ext cx="4911600" cy="316800"/>
          </a:xfrm>
        </p:spPr>
        <p:txBody>
          <a:bodyPr lIns="1080000"/>
          <a:lstStyle/>
          <a:p>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932400" y="1530000"/>
            <a:ext cx="5259600" cy="5011200"/>
          </a:xfrm>
          <a:solidFill>
            <a:schemeClr val="bg2"/>
          </a:solidFill>
        </p:spPr>
        <p:txBody>
          <a:bodyPr lIns="633600" tIns="1562400" rIns="633600" bIns="6336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hasCustomPrompt="1"/>
          </p:nvPr>
        </p:nvSpPr>
        <p:spPr>
          <a:xfrm>
            <a:off x="7566000" y="2115616"/>
            <a:ext cx="3988800" cy="288000"/>
          </a:xfrm>
        </p:spPr>
        <p:txBody>
          <a:bodyPr/>
          <a:lstStyle/>
          <a:p>
            <a:r>
              <a:rPr lang="en-US" dirty="0" err="1"/>
              <a:t>Klik</a:t>
            </a:r>
            <a:r>
              <a:rPr lang="en-US" dirty="0"/>
              <a:t> </a:t>
            </a:r>
            <a:r>
              <a:rPr lang="en-US" dirty="0" err="1"/>
              <a:t>en</a:t>
            </a:r>
            <a:r>
              <a:rPr lang="en-US" dirty="0"/>
              <a:t> </a:t>
            </a:r>
            <a:r>
              <a:rPr lang="en-US" dirty="0" err="1"/>
              <a:t>voeg</a:t>
            </a:r>
            <a:r>
              <a:rPr lang="en-US" dirty="0"/>
              <a:t> </a:t>
            </a:r>
            <a:r>
              <a:rPr lang="en-US" dirty="0" err="1"/>
              <a:t>titel</a:t>
            </a:r>
            <a:r>
              <a:rPr lang="en-US" dirty="0"/>
              <a:t> toe</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a:xfrm>
            <a:off x="8137007" y="6541200"/>
            <a:ext cx="1716933" cy="316800"/>
          </a:xfrm>
        </p:spPr>
        <p:txBody>
          <a:bodyPr/>
          <a:lstStyle/>
          <a:p>
            <a:fld id="{D9B355C0-3165-42BC-A599-486065A43D16}" type="datetime1">
              <a:rPr lang="en-US" smtClean="0"/>
              <a:t>4/23/2026</a:t>
            </a:fld>
            <a:endParaRPr lang="en-BE" dirty="0"/>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a:xfrm>
            <a:off x="11844000" y="6541200"/>
            <a:ext cx="348000" cy="316800"/>
          </a:xfrm>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7566000" y="2463632"/>
            <a:ext cx="3988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50B08860-3FAA-ECF9-D341-8980B335C9A0}"/>
              </a:ext>
            </a:extLst>
          </p:cNvPr>
          <p:cNvSpPr>
            <a:spLocks noGrp="1"/>
          </p:cNvSpPr>
          <p:nvPr>
            <p:ph type="body" sz="quarter" idx="20"/>
          </p:nvPr>
        </p:nvSpPr>
        <p:spPr>
          <a:xfrm>
            <a:off x="6932400" y="6539390"/>
            <a:ext cx="2555813"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489691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tekst 2 kolommen met fot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a:xfrm>
            <a:off x="633600" y="572675"/>
            <a:ext cx="4827600" cy="288000"/>
          </a:xfrm>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1504625"/>
            <a:ext cx="4827600" cy="4392000"/>
          </a:xfrm>
        </p:spPr>
        <p:txBody>
          <a:bodyPr numCol="2" spcCol="3168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37C56190-7CCF-4F54-8910-C7FB91AEACBD}"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48276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Picture Placeholder 7">
            <a:extLst>
              <a:ext uri="{FF2B5EF4-FFF2-40B4-BE49-F238E27FC236}">
                <a16:creationId xmlns:a16="http://schemas.microsoft.com/office/drawing/2014/main" id="{13D842B9-A64F-FD3F-B19A-C871DEF7F06B}"/>
              </a:ext>
            </a:extLst>
          </p:cNvPr>
          <p:cNvSpPr>
            <a:spLocks noGrp="1"/>
          </p:cNvSpPr>
          <p:nvPr>
            <p:ph type="pic" sz="quarter" idx="15"/>
          </p:nvPr>
        </p:nvSpPr>
        <p:spPr>
          <a:xfrm>
            <a:off x="6097200" y="633600"/>
            <a:ext cx="5461200" cy="5270400"/>
          </a:xfrm>
        </p:spPr>
        <p:txBody>
          <a:bodyPr/>
          <a:lstStyle/>
          <a:p>
            <a:r>
              <a:rPr lang="nl-NL"/>
              <a:t>Klik op het pictogram als u een afbeelding wilt toevoegen</a:t>
            </a:r>
            <a:endParaRPr lang="en-BE" dirty="0"/>
          </a:p>
        </p:txBody>
      </p:sp>
      <p:sp>
        <p:nvSpPr>
          <p:cNvPr id="7" name="Text Placeholder 2">
            <a:extLst>
              <a:ext uri="{FF2B5EF4-FFF2-40B4-BE49-F238E27FC236}">
                <a16:creationId xmlns:a16="http://schemas.microsoft.com/office/drawing/2014/main" id="{7B57F597-2580-B0E5-3B15-B8CD5E09D4F5}"/>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668875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2 kolomm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1504625"/>
            <a:ext cx="5144400" cy="4392000"/>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2A664C26-6F4E-4CC4-B2B2-24A3874F9BA2}"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Content Placeholder 2">
            <a:extLst>
              <a:ext uri="{FF2B5EF4-FFF2-40B4-BE49-F238E27FC236}">
                <a16:creationId xmlns:a16="http://schemas.microsoft.com/office/drawing/2014/main" id="{310264E0-9C9B-09AA-A605-B575686C9C68}"/>
              </a:ext>
            </a:extLst>
          </p:cNvPr>
          <p:cNvSpPr>
            <a:spLocks noGrp="1"/>
          </p:cNvSpPr>
          <p:nvPr>
            <p:ph idx="15"/>
          </p:nvPr>
        </p:nvSpPr>
        <p:spPr>
          <a:xfrm>
            <a:off x="6414000" y="1504625"/>
            <a:ext cx="5144400" cy="4392000"/>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7" name="Text Placeholder 2">
            <a:extLst>
              <a:ext uri="{FF2B5EF4-FFF2-40B4-BE49-F238E27FC236}">
                <a16:creationId xmlns:a16="http://schemas.microsoft.com/office/drawing/2014/main" id="{0C3FFA52-492A-A26B-3E0D-19CD7314D5BD}"/>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194655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s en twee kolomm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2714225"/>
            <a:ext cx="5144400" cy="3182400"/>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79D7C9E0-E303-4CAF-9981-50DCBFC422A6}"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Content Placeholder 2">
            <a:extLst>
              <a:ext uri="{FF2B5EF4-FFF2-40B4-BE49-F238E27FC236}">
                <a16:creationId xmlns:a16="http://schemas.microsoft.com/office/drawing/2014/main" id="{310264E0-9C9B-09AA-A605-B575686C9C68}"/>
              </a:ext>
            </a:extLst>
          </p:cNvPr>
          <p:cNvSpPr>
            <a:spLocks noGrp="1"/>
          </p:cNvSpPr>
          <p:nvPr>
            <p:ph idx="15"/>
          </p:nvPr>
        </p:nvSpPr>
        <p:spPr>
          <a:xfrm>
            <a:off x="6414000" y="2714223"/>
            <a:ext cx="5144400" cy="3182401"/>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7" name="Text Placeholder 2">
            <a:extLst>
              <a:ext uri="{FF2B5EF4-FFF2-40B4-BE49-F238E27FC236}">
                <a16:creationId xmlns:a16="http://schemas.microsoft.com/office/drawing/2014/main" id="{49ADBC1F-806F-8394-CEDA-8EB3F4026247}"/>
              </a:ext>
            </a:extLst>
          </p:cNvPr>
          <p:cNvSpPr>
            <a:spLocks noGrp="1"/>
          </p:cNvSpPr>
          <p:nvPr>
            <p:ph type="body" idx="16" hasCustomPrompt="1"/>
          </p:nvPr>
        </p:nvSpPr>
        <p:spPr>
          <a:xfrm>
            <a:off x="633600" y="21204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9" name="Text Placeholder 2">
            <a:extLst>
              <a:ext uri="{FF2B5EF4-FFF2-40B4-BE49-F238E27FC236}">
                <a16:creationId xmlns:a16="http://schemas.microsoft.com/office/drawing/2014/main" id="{B14BEE6F-BC11-3032-C22E-4CD91A90F086}"/>
              </a:ext>
            </a:extLst>
          </p:cNvPr>
          <p:cNvSpPr>
            <a:spLocks noGrp="1"/>
          </p:cNvSpPr>
          <p:nvPr>
            <p:ph type="body" idx="17" hasCustomPrompt="1"/>
          </p:nvPr>
        </p:nvSpPr>
        <p:spPr>
          <a:xfrm>
            <a:off x="6414000" y="21204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0" name="Text Placeholder 2">
            <a:extLst>
              <a:ext uri="{FF2B5EF4-FFF2-40B4-BE49-F238E27FC236}">
                <a16:creationId xmlns:a16="http://schemas.microsoft.com/office/drawing/2014/main" id="{787CD9ED-AEE6-2715-6560-3CDDEBC2AE19}"/>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1410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en tekst 2 kolommen en icon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3858181"/>
            <a:ext cx="5144400" cy="2035614"/>
          </a:xfrm>
          <a:solidFill>
            <a:srgbClr val="F5F5F5"/>
          </a:solidFill>
        </p:spPr>
        <p:txBody>
          <a:bodyPr lIns="316800" tIns="316800" rIns="316800" bIns="31680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C50B354C-74D9-4D9D-B30A-0850CDBF00AF}"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3C28FB11-971D-E348-AFEE-C00DC7B8784C}"/>
              </a:ext>
            </a:extLst>
          </p:cNvPr>
          <p:cNvSpPr>
            <a:spLocks noGrp="1"/>
          </p:cNvSpPr>
          <p:nvPr>
            <p:ph type="body" idx="15" hasCustomPrompt="1"/>
          </p:nvPr>
        </p:nvSpPr>
        <p:spPr>
          <a:xfrm>
            <a:off x="633600" y="35280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2" name="Content Placeholder 2">
            <a:extLst>
              <a:ext uri="{FF2B5EF4-FFF2-40B4-BE49-F238E27FC236}">
                <a16:creationId xmlns:a16="http://schemas.microsoft.com/office/drawing/2014/main" id="{55AF33E9-9FDB-9710-2E07-687571BECEF1}"/>
              </a:ext>
            </a:extLst>
          </p:cNvPr>
          <p:cNvSpPr>
            <a:spLocks noGrp="1"/>
          </p:cNvSpPr>
          <p:nvPr>
            <p:ph idx="18"/>
          </p:nvPr>
        </p:nvSpPr>
        <p:spPr>
          <a:xfrm>
            <a:off x="6414688" y="3859200"/>
            <a:ext cx="5144400" cy="2037424"/>
          </a:xfrm>
          <a:solidFill>
            <a:srgbClr val="F5F5F5"/>
          </a:solidFill>
        </p:spPr>
        <p:txBody>
          <a:bodyPr lIns="316800" tIns="316800" rIns="316800" bIns="31680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3" name="Text Placeholder 2">
            <a:extLst>
              <a:ext uri="{FF2B5EF4-FFF2-40B4-BE49-F238E27FC236}">
                <a16:creationId xmlns:a16="http://schemas.microsoft.com/office/drawing/2014/main" id="{BFA236E6-5244-151A-0D8B-2A2E64785705}"/>
              </a:ext>
            </a:extLst>
          </p:cNvPr>
          <p:cNvSpPr>
            <a:spLocks noGrp="1"/>
          </p:cNvSpPr>
          <p:nvPr>
            <p:ph type="body" idx="19" hasCustomPrompt="1"/>
          </p:nvPr>
        </p:nvSpPr>
        <p:spPr>
          <a:xfrm>
            <a:off x="6414688" y="35280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8" name="Picture Placeholder 7">
            <a:extLst>
              <a:ext uri="{FF2B5EF4-FFF2-40B4-BE49-F238E27FC236}">
                <a16:creationId xmlns:a16="http://schemas.microsoft.com/office/drawing/2014/main" id="{06199D55-3776-BA5B-05EA-C27BFC2A016A}"/>
              </a:ext>
            </a:extLst>
          </p:cNvPr>
          <p:cNvSpPr>
            <a:spLocks noGrp="1"/>
          </p:cNvSpPr>
          <p:nvPr>
            <p:ph type="pic" sz="quarter" idx="20" hasCustomPrompt="1"/>
          </p:nvPr>
        </p:nvSpPr>
        <p:spPr>
          <a:xfrm>
            <a:off x="633599" y="1940399"/>
            <a:ext cx="5144400" cy="1587600"/>
          </a:xfrm>
          <a:solidFill>
            <a:schemeClr val="tx1"/>
          </a:solidFill>
        </p:spPr>
        <p:txBody>
          <a:bodyPr lIns="111600" tIns="72000" rIns="111600" bIns="111600"/>
          <a:lstStyle>
            <a:lvl1pPr>
              <a:defRPr>
                <a:solidFill>
                  <a:schemeClr val="bg2"/>
                </a:solidFill>
              </a:defRPr>
            </a:lvl1pPr>
          </a:lstStyle>
          <a:p>
            <a:r>
              <a:rPr lang="en-BE" dirty="0"/>
              <a:t>Add icon here</a:t>
            </a:r>
          </a:p>
        </p:txBody>
      </p:sp>
      <p:sp>
        <p:nvSpPr>
          <p:cNvPr id="17" name="Picture Placeholder 7">
            <a:extLst>
              <a:ext uri="{FF2B5EF4-FFF2-40B4-BE49-F238E27FC236}">
                <a16:creationId xmlns:a16="http://schemas.microsoft.com/office/drawing/2014/main" id="{AF747CCD-794D-1480-C347-1C1914B60E67}"/>
              </a:ext>
            </a:extLst>
          </p:cNvPr>
          <p:cNvSpPr>
            <a:spLocks noGrp="1"/>
          </p:cNvSpPr>
          <p:nvPr>
            <p:ph type="pic" sz="quarter" idx="22" hasCustomPrompt="1"/>
          </p:nvPr>
        </p:nvSpPr>
        <p:spPr>
          <a:xfrm>
            <a:off x="6414002" y="1940399"/>
            <a:ext cx="5144400" cy="1587600"/>
          </a:xfrm>
          <a:solidFill>
            <a:schemeClr val="tx1"/>
          </a:solidFill>
        </p:spPr>
        <p:txBody>
          <a:bodyPr lIns="111600" tIns="72000" rIns="111600" bIns="111600"/>
          <a:lstStyle>
            <a:lvl1pPr>
              <a:defRPr>
                <a:solidFill>
                  <a:schemeClr val="bg2"/>
                </a:solidFill>
              </a:defRPr>
            </a:lvl1pPr>
          </a:lstStyle>
          <a:p>
            <a:r>
              <a:rPr lang="en-BE" dirty="0"/>
              <a:t>Add icon here</a:t>
            </a:r>
          </a:p>
        </p:txBody>
      </p:sp>
      <p:sp>
        <p:nvSpPr>
          <p:cNvPr id="7" name="Text Placeholder 2">
            <a:extLst>
              <a:ext uri="{FF2B5EF4-FFF2-40B4-BE49-F238E27FC236}">
                <a16:creationId xmlns:a16="http://schemas.microsoft.com/office/drawing/2014/main" id="{1E7FE9FE-7923-658D-3453-98E7C3EA9446}"/>
              </a:ext>
            </a:extLst>
          </p:cNvPr>
          <p:cNvSpPr>
            <a:spLocks noGrp="1"/>
          </p:cNvSpPr>
          <p:nvPr>
            <p:ph type="body" sz="quarter" idx="23"/>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4101313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tekst 2 kolommen en foto'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3858181"/>
            <a:ext cx="5144400" cy="2035614"/>
          </a:xfrm>
          <a:noFill/>
        </p:spPr>
        <p:txBody>
          <a:bodyPr lIns="0" tIns="316800" rIns="0" bIns="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A88EB4CB-DC80-4DA5-94E8-7E858AB2F15E}"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3C28FB11-971D-E348-AFEE-C00DC7B8784C}"/>
              </a:ext>
            </a:extLst>
          </p:cNvPr>
          <p:cNvSpPr>
            <a:spLocks noGrp="1"/>
          </p:cNvSpPr>
          <p:nvPr>
            <p:ph type="body" idx="15" hasCustomPrompt="1"/>
          </p:nvPr>
        </p:nvSpPr>
        <p:spPr>
          <a:xfrm>
            <a:off x="633600" y="35280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2" name="Content Placeholder 2">
            <a:extLst>
              <a:ext uri="{FF2B5EF4-FFF2-40B4-BE49-F238E27FC236}">
                <a16:creationId xmlns:a16="http://schemas.microsoft.com/office/drawing/2014/main" id="{55AF33E9-9FDB-9710-2E07-687571BECEF1}"/>
              </a:ext>
            </a:extLst>
          </p:cNvPr>
          <p:cNvSpPr>
            <a:spLocks noGrp="1"/>
          </p:cNvSpPr>
          <p:nvPr>
            <p:ph idx="18"/>
          </p:nvPr>
        </p:nvSpPr>
        <p:spPr>
          <a:xfrm>
            <a:off x="6414688" y="3859200"/>
            <a:ext cx="5144400" cy="2037424"/>
          </a:xfrm>
          <a:noFill/>
        </p:spPr>
        <p:txBody>
          <a:bodyPr lIns="0" tIns="316800" rIns="0" bIns="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3" name="Text Placeholder 2">
            <a:extLst>
              <a:ext uri="{FF2B5EF4-FFF2-40B4-BE49-F238E27FC236}">
                <a16:creationId xmlns:a16="http://schemas.microsoft.com/office/drawing/2014/main" id="{BFA236E6-5244-151A-0D8B-2A2E64785705}"/>
              </a:ext>
            </a:extLst>
          </p:cNvPr>
          <p:cNvSpPr>
            <a:spLocks noGrp="1"/>
          </p:cNvSpPr>
          <p:nvPr>
            <p:ph type="body" idx="19" hasCustomPrompt="1"/>
          </p:nvPr>
        </p:nvSpPr>
        <p:spPr>
          <a:xfrm>
            <a:off x="6414688" y="3528000"/>
            <a:ext cx="5144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8" name="Picture Placeholder 7">
            <a:extLst>
              <a:ext uri="{FF2B5EF4-FFF2-40B4-BE49-F238E27FC236}">
                <a16:creationId xmlns:a16="http://schemas.microsoft.com/office/drawing/2014/main" id="{06199D55-3776-BA5B-05EA-C27BFC2A016A}"/>
              </a:ext>
            </a:extLst>
          </p:cNvPr>
          <p:cNvSpPr>
            <a:spLocks noGrp="1"/>
          </p:cNvSpPr>
          <p:nvPr>
            <p:ph type="pic" sz="quarter" idx="20" hasCustomPrompt="1"/>
          </p:nvPr>
        </p:nvSpPr>
        <p:spPr>
          <a:xfrm>
            <a:off x="633599" y="1940399"/>
            <a:ext cx="5144400" cy="1587600"/>
          </a:xfrm>
          <a:noFill/>
        </p:spPr>
        <p:txBody>
          <a:bodyPr lIns="111600" tIns="72000" rIns="111600" bIns="111600"/>
          <a:lstStyle>
            <a:lvl1pPr>
              <a:defRPr>
                <a:solidFill>
                  <a:schemeClr val="tx1"/>
                </a:solidFill>
              </a:defRPr>
            </a:lvl1pPr>
          </a:lstStyle>
          <a:p>
            <a:r>
              <a:rPr lang="en-BE" dirty="0"/>
              <a:t>Add picture here</a:t>
            </a:r>
          </a:p>
        </p:txBody>
      </p:sp>
      <p:sp>
        <p:nvSpPr>
          <p:cNvPr id="17" name="Picture Placeholder 7">
            <a:extLst>
              <a:ext uri="{FF2B5EF4-FFF2-40B4-BE49-F238E27FC236}">
                <a16:creationId xmlns:a16="http://schemas.microsoft.com/office/drawing/2014/main" id="{AF747CCD-794D-1480-C347-1C1914B60E67}"/>
              </a:ext>
            </a:extLst>
          </p:cNvPr>
          <p:cNvSpPr>
            <a:spLocks noGrp="1"/>
          </p:cNvSpPr>
          <p:nvPr>
            <p:ph type="pic" sz="quarter" idx="22" hasCustomPrompt="1"/>
          </p:nvPr>
        </p:nvSpPr>
        <p:spPr>
          <a:xfrm>
            <a:off x="6414002" y="1940399"/>
            <a:ext cx="5144400" cy="1587600"/>
          </a:xfrm>
          <a:noFill/>
        </p:spPr>
        <p:txBody>
          <a:bodyPr lIns="111600" tIns="72000" rIns="111600" bIns="111600"/>
          <a:lstStyle>
            <a:lvl1pPr>
              <a:defRPr>
                <a:solidFill>
                  <a:schemeClr val="tx1"/>
                </a:solidFill>
              </a:defRPr>
            </a:lvl1pPr>
          </a:lstStyle>
          <a:p>
            <a:r>
              <a:rPr lang="en-BE" dirty="0"/>
              <a:t>Add picture here</a:t>
            </a:r>
          </a:p>
        </p:txBody>
      </p:sp>
      <p:sp>
        <p:nvSpPr>
          <p:cNvPr id="7" name="Text Placeholder 2">
            <a:extLst>
              <a:ext uri="{FF2B5EF4-FFF2-40B4-BE49-F238E27FC236}">
                <a16:creationId xmlns:a16="http://schemas.microsoft.com/office/drawing/2014/main" id="{444B7ED4-A7C4-14C1-B44D-8BF88307C827}"/>
              </a:ext>
            </a:extLst>
          </p:cNvPr>
          <p:cNvSpPr>
            <a:spLocks noGrp="1"/>
          </p:cNvSpPr>
          <p:nvPr>
            <p:ph type="body" sz="quarter" idx="23"/>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433792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3 kolomm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A9E63282-AC3E-47B5-A950-C26AD4605F51}"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7A318309-A9CF-03DF-B37A-8A28FCB7C113}"/>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
        <p:nvSpPr>
          <p:cNvPr id="10" name="Content Placeholder 2">
            <a:extLst>
              <a:ext uri="{FF2B5EF4-FFF2-40B4-BE49-F238E27FC236}">
                <a16:creationId xmlns:a16="http://schemas.microsoft.com/office/drawing/2014/main" id="{74BC8C3F-9014-A9A7-C69C-AD0DF9E03CAA}"/>
              </a:ext>
            </a:extLst>
          </p:cNvPr>
          <p:cNvSpPr>
            <a:spLocks noGrp="1"/>
          </p:cNvSpPr>
          <p:nvPr>
            <p:ph idx="21" hasCustomPrompt="1"/>
          </p:nvPr>
        </p:nvSpPr>
        <p:spPr>
          <a:xfrm>
            <a:off x="633599" y="2120400"/>
            <a:ext cx="10924799" cy="3776225"/>
          </a:xfrm>
        </p:spPr>
        <p:txBody>
          <a:bodyPr numCol="3" spcCol="633600"/>
          <a:lstStyle/>
          <a:p>
            <a:pPr lvl="0"/>
            <a:r>
              <a:rPr lang="en-US" dirty="0"/>
              <a:t>This is a 3 column textbox</a:t>
            </a:r>
          </a:p>
          <a:p>
            <a:pPr lvl="1"/>
            <a:r>
              <a:rPr lang="en-US" dirty="0"/>
              <a:t>Second level</a:t>
            </a:r>
          </a:p>
          <a:p>
            <a:pPr lvl="2"/>
            <a:r>
              <a:rPr lang="en-US" dirty="0"/>
              <a:t>Third level</a:t>
            </a:r>
          </a:p>
          <a:p>
            <a:pPr lvl="3"/>
            <a:r>
              <a:rPr lang="en-US" dirty="0"/>
              <a:t>Fourth level</a:t>
            </a:r>
          </a:p>
          <a:p>
            <a:pPr lvl="4"/>
            <a:r>
              <a:rPr lang="en-US" dirty="0"/>
              <a:t>Fifth level</a:t>
            </a:r>
            <a:endParaRPr lang="en-BE" dirty="0"/>
          </a:p>
        </p:txBody>
      </p:sp>
    </p:spTree>
    <p:extLst>
      <p:ext uri="{BB962C8B-B14F-4D97-AF65-F5344CB8AC3E}">
        <p14:creationId xmlns:p14="http://schemas.microsoft.com/office/powerpoint/2010/main" val="1777421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3 kolommen alleenstaan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B15BCF53-80EA-455B-A893-9307B1C7E39A}"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7A318309-A9CF-03DF-B37A-8A28FCB7C113}"/>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
        <p:nvSpPr>
          <p:cNvPr id="10" name="Content Placeholder 2">
            <a:extLst>
              <a:ext uri="{FF2B5EF4-FFF2-40B4-BE49-F238E27FC236}">
                <a16:creationId xmlns:a16="http://schemas.microsoft.com/office/drawing/2014/main" id="{74BC8C3F-9014-A9A7-C69C-AD0DF9E03CAA}"/>
              </a:ext>
            </a:extLst>
          </p:cNvPr>
          <p:cNvSpPr>
            <a:spLocks noGrp="1"/>
          </p:cNvSpPr>
          <p:nvPr>
            <p:ph idx="21"/>
          </p:nvPr>
        </p:nvSpPr>
        <p:spPr>
          <a:xfrm>
            <a:off x="633599" y="2120400"/>
            <a:ext cx="3218400" cy="3776225"/>
          </a:xfrm>
        </p:spPr>
        <p:txBody>
          <a:bodyPr numCol="1" spcCol="0"/>
          <a:lstStyle/>
          <a:p>
            <a:pPr marL="0" marR="0" lvl="0"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Klikken om de tekststijl van het model te bewerken</a:t>
            </a:r>
          </a:p>
          <a:p>
            <a:pPr marL="0" marR="0" lvl="1"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Tweede niveau</a:t>
            </a:r>
          </a:p>
          <a:p>
            <a:pPr marL="0" marR="0" lvl="2"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Derde niveau</a:t>
            </a:r>
          </a:p>
          <a:p>
            <a:pPr marL="0" marR="0" lvl="3"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Vierde niveau</a:t>
            </a:r>
          </a:p>
          <a:p>
            <a:pPr marL="0" marR="0" lvl="4"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Vijfde niveau</a:t>
            </a:r>
            <a:endParaRPr lang="en-BE" dirty="0"/>
          </a:p>
        </p:txBody>
      </p:sp>
      <p:sp>
        <p:nvSpPr>
          <p:cNvPr id="3" name="Content Placeholder 2">
            <a:extLst>
              <a:ext uri="{FF2B5EF4-FFF2-40B4-BE49-F238E27FC236}">
                <a16:creationId xmlns:a16="http://schemas.microsoft.com/office/drawing/2014/main" id="{31839712-2B0D-227E-0891-15B4E49AEA1C}"/>
              </a:ext>
            </a:extLst>
          </p:cNvPr>
          <p:cNvSpPr>
            <a:spLocks noGrp="1"/>
          </p:cNvSpPr>
          <p:nvPr>
            <p:ph idx="22"/>
          </p:nvPr>
        </p:nvSpPr>
        <p:spPr>
          <a:xfrm>
            <a:off x="4486800" y="2120400"/>
            <a:ext cx="3218400" cy="3776225"/>
          </a:xfrm>
        </p:spPr>
        <p:txBody>
          <a:bodyPr numCol="1" spcCol="0"/>
          <a:lstStyle/>
          <a:p>
            <a:pPr marL="0" marR="0" lvl="0"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Klikken om de tekststijl van het model te bewerken</a:t>
            </a:r>
          </a:p>
          <a:p>
            <a:pPr marL="0" marR="0" lvl="1"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Tweede niveau</a:t>
            </a:r>
          </a:p>
          <a:p>
            <a:pPr marL="0" marR="0" lvl="2"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Derde niveau</a:t>
            </a:r>
          </a:p>
          <a:p>
            <a:pPr marL="0" marR="0" lvl="3"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Vierde niveau</a:t>
            </a:r>
          </a:p>
          <a:p>
            <a:pPr marL="0" marR="0" lvl="4"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Vijfde niveau</a:t>
            </a:r>
            <a:endParaRPr lang="en-BE" dirty="0"/>
          </a:p>
        </p:txBody>
      </p:sp>
      <p:sp>
        <p:nvSpPr>
          <p:cNvPr id="7" name="Content Placeholder 2">
            <a:extLst>
              <a:ext uri="{FF2B5EF4-FFF2-40B4-BE49-F238E27FC236}">
                <a16:creationId xmlns:a16="http://schemas.microsoft.com/office/drawing/2014/main" id="{450DB5F0-2F81-E823-70D3-68CF108D5383}"/>
              </a:ext>
            </a:extLst>
          </p:cNvPr>
          <p:cNvSpPr>
            <a:spLocks noGrp="1"/>
          </p:cNvSpPr>
          <p:nvPr>
            <p:ph idx="23"/>
          </p:nvPr>
        </p:nvSpPr>
        <p:spPr>
          <a:xfrm>
            <a:off x="8342416" y="2120400"/>
            <a:ext cx="3218400" cy="3776225"/>
          </a:xfrm>
        </p:spPr>
        <p:txBody>
          <a:bodyPr numCol="1" spcCol="0"/>
          <a:lstStyle/>
          <a:p>
            <a:pPr marL="0" marR="0" lvl="0"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Klikken om de tekststijl van het model te bewerken</a:t>
            </a:r>
          </a:p>
          <a:p>
            <a:pPr marL="0" marR="0" lvl="1"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Tweede niveau</a:t>
            </a:r>
          </a:p>
          <a:p>
            <a:pPr marL="0" marR="0" lvl="2"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Derde niveau</a:t>
            </a:r>
          </a:p>
          <a:p>
            <a:pPr marL="0" marR="0" lvl="3"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Vierde niveau</a:t>
            </a:r>
          </a:p>
          <a:p>
            <a:pPr marL="0" marR="0" lvl="4" indent="0" algn="l" defTabSz="914400" rtl="0" eaLnBrk="1" fontAlgn="auto" latinLnBrk="0" hangingPunct="1">
              <a:lnSpc>
                <a:spcPct val="128000"/>
              </a:lnSpc>
              <a:spcBef>
                <a:spcPts val="500"/>
              </a:spcBef>
              <a:spcAft>
                <a:spcPts val="500"/>
              </a:spcAft>
              <a:buClrTx/>
              <a:buSzTx/>
              <a:buFont typeface="Arial" panose="020B0604020202020204" pitchFamily="34" charset="0"/>
              <a:buNone/>
              <a:tabLst/>
              <a:defRPr/>
            </a:pPr>
            <a:r>
              <a:rPr lang="nl-NL"/>
              <a:t>Vijfde niveau</a:t>
            </a:r>
            <a:endParaRPr lang="en-BE" dirty="0"/>
          </a:p>
        </p:txBody>
      </p:sp>
    </p:spTree>
    <p:extLst>
      <p:ext uri="{BB962C8B-B14F-4D97-AF65-F5344CB8AC3E}">
        <p14:creationId xmlns:p14="http://schemas.microsoft.com/office/powerpoint/2010/main" val="2160642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s en 3 kolomm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2711395"/>
            <a:ext cx="3218400" cy="3182400"/>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7E48A905-60A5-4AEE-870C-AEDD3BE87720}"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3C28FB11-971D-E348-AFEE-C00DC7B8784C}"/>
              </a:ext>
            </a:extLst>
          </p:cNvPr>
          <p:cNvSpPr>
            <a:spLocks noGrp="1"/>
          </p:cNvSpPr>
          <p:nvPr>
            <p:ph type="body" idx="15" hasCustomPrompt="1"/>
          </p:nvPr>
        </p:nvSpPr>
        <p:spPr>
          <a:xfrm>
            <a:off x="633600" y="21204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0" name="Content Placeholder 2">
            <a:extLst>
              <a:ext uri="{FF2B5EF4-FFF2-40B4-BE49-F238E27FC236}">
                <a16:creationId xmlns:a16="http://schemas.microsoft.com/office/drawing/2014/main" id="{0BDF3AF2-76A9-2C3C-65CD-ACDB9C411556}"/>
              </a:ext>
            </a:extLst>
          </p:cNvPr>
          <p:cNvSpPr>
            <a:spLocks noGrp="1"/>
          </p:cNvSpPr>
          <p:nvPr>
            <p:ph idx="16"/>
          </p:nvPr>
        </p:nvSpPr>
        <p:spPr>
          <a:xfrm>
            <a:off x="4487143" y="2711395"/>
            <a:ext cx="3218400" cy="3185229"/>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1" name="Text Placeholder 2">
            <a:extLst>
              <a:ext uri="{FF2B5EF4-FFF2-40B4-BE49-F238E27FC236}">
                <a16:creationId xmlns:a16="http://schemas.microsoft.com/office/drawing/2014/main" id="{D15FA1EC-D950-2019-0847-CE888D6863A5}"/>
              </a:ext>
            </a:extLst>
          </p:cNvPr>
          <p:cNvSpPr>
            <a:spLocks noGrp="1"/>
          </p:cNvSpPr>
          <p:nvPr>
            <p:ph type="body" idx="17" hasCustomPrompt="1"/>
          </p:nvPr>
        </p:nvSpPr>
        <p:spPr>
          <a:xfrm>
            <a:off x="4487143" y="21204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2" name="Content Placeholder 2">
            <a:extLst>
              <a:ext uri="{FF2B5EF4-FFF2-40B4-BE49-F238E27FC236}">
                <a16:creationId xmlns:a16="http://schemas.microsoft.com/office/drawing/2014/main" id="{55AF33E9-9FDB-9710-2E07-687571BECEF1}"/>
              </a:ext>
            </a:extLst>
          </p:cNvPr>
          <p:cNvSpPr>
            <a:spLocks noGrp="1"/>
          </p:cNvSpPr>
          <p:nvPr>
            <p:ph idx="18"/>
          </p:nvPr>
        </p:nvSpPr>
        <p:spPr>
          <a:xfrm>
            <a:off x="8340686" y="2711395"/>
            <a:ext cx="3218400" cy="3185229"/>
          </a:xfrm>
        </p:spPr>
        <p:txBody>
          <a:bodyPr numCol="1" spc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3" name="Text Placeholder 2">
            <a:extLst>
              <a:ext uri="{FF2B5EF4-FFF2-40B4-BE49-F238E27FC236}">
                <a16:creationId xmlns:a16="http://schemas.microsoft.com/office/drawing/2014/main" id="{BFA236E6-5244-151A-0D8B-2A2E64785705}"/>
              </a:ext>
            </a:extLst>
          </p:cNvPr>
          <p:cNvSpPr>
            <a:spLocks noGrp="1"/>
          </p:cNvSpPr>
          <p:nvPr>
            <p:ph type="body" idx="19" hasCustomPrompt="1"/>
          </p:nvPr>
        </p:nvSpPr>
        <p:spPr>
          <a:xfrm>
            <a:off x="8340686" y="21204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7" name="Text Placeholder 2">
            <a:extLst>
              <a:ext uri="{FF2B5EF4-FFF2-40B4-BE49-F238E27FC236}">
                <a16:creationId xmlns:a16="http://schemas.microsoft.com/office/drawing/2014/main" id="{7BCCA72A-E130-1688-7378-D6BAF5F3C4C8}"/>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989730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tekst 3 kolommen en icone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3858181"/>
            <a:ext cx="3218400" cy="2035614"/>
          </a:xfrm>
          <a:solidFill>
            <a:srgbClr val="F5F5F5"/>
          </a:solidFill>
        </p:spPr>
        <p:txBody>
          <a:bodyPr lIns="316800" tIns="316800" rIns="316800" bIns="31680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1822139D-2C24-457E-81EA-E685C5828E1D}"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3C28FB11-971D-E348-AFEE-C00DC7B8784C}"/>
              </a:ext>
            </a:extLst>
          </p:cNvPr>
          <p:cNvSpPr>
            <a:spLocks noGrp="1"/>
          </p:cNvSpPr>
          <p:nvPr>
            <p:ph type="body" idx="15" hasCustomPrompt="1"/>
          </p:nvPr>
        </p:nvSpPr>
        <p:spPr>
          <a:xfrm>
            <a:off x="633600"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0" name="Content Placeholder 2">
            <a:extLst>
              <a:ext uri="{FF2B5EF4-FFF2-40B4-BE49-F238E27FC236}">
                <a16:creationId xmlns:a16="http://schemas.microsoft.com/office/drawing/2014/main" id="{0BDF3AF2-76A9-2C3C-65CD-ACDB9C411556}"/>
              </a:ext>
            </a:extLst>
          </p:cNvPr>
          <p:cNvSpPr>
            <a:spLocks noGrp="1"/>
          </p:cNvSpPr>
          <p:nvPr>
            <p:ph idx="16"/>
          </p:nvPr>
        </p:nvSpPr>
        <p:spPr>
          <a:xfrm>
            <a:off x="4487143" y="3859200"/>
            <a:ext cx="3218400" cy="2037424"/>
          </a:xfrm>
          <a:solidFill>
            <a:srgbClr val="F5F5F5"/>
          </a:solidFill>
        </p:spPr>
        <p:txBody>
          <a:bodyPr lIns="316800" tIns="316800" rIns="316800" bIns="31680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1" name="Text Placeholder 2">
            <a:extLst>
              <a:ext uri="{FF2B5EF4-FFF2-40B4-BE49-F238E27FC236}">
                <a16:creationId xmlns:a16="http://schemas.microsoft.com/office/drawing/2014/main" id="{D15FA1EC-D950-2019-0847-CE888D6863A5}"/>
              </a:ext>
            </a:extLst>
          </p:cNvPr>
          <p:cNvSpPr>
            <a:spLocks noGrp="1"/>
          </p:cNvSpPr>
          <p:nvPr>
            <p:ph type="body" idx="17" hasCustomPrompt="1"/>
          </p:nvPr>
        </p:nvSpPr>
        <p:spPr>
          <a:xfrm>
            <a:off x="4487143"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2" name="Content Placeholder 2">
            <a:extLst>
              <a:ext uri="{FF2B5EF4-FFF2-40B4-BE49-F238E27FC236}">
                <a16:creationId xmlns:a16="http://schemas.microsoft.com/office/drawing/2014/main" id="{55AF33E9-9FDB-9710-2E07-687571BECEF1}"/>
              </a:ext>
            </a:extLst>
          </p:cNvPr>
          <p:cNvSpPr>
            <a:spLocks noGrp="1"/>
          </p:cNvSpPr>
          <p:nvPr>
            <p:ph idx="18"/>
          </p:nvPr>
        </p:nvSpPr>
        <p:spPr>
          <a:xfrm>
            <a:off x="8340686" y="3859200"/>
            <a:ext cx="3218400" cy="2037424"/>
          </a:xfrm>
          <a:solidFill>
            <a:srgbClr val="F5F5F5"/>
          </a:solidFill>
        </p:spPr>
        <p:txBody>
          <a:bodyPr lIns="316800" tIns="316800" rIns="316800" bIns="31680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3" name="Text Placeholder 2">
            <a:extLst>
              <a:ext uri="{FF2B5EF4-FFF2-40B4-BE49-F238E27FC236}">
                <a16:creationId xmlns:a16="http://schemas.microsoft.com/office/drawing/2014/main" id="{BFA236E6-5244-151A-0D8B-2A2E64785705}"/>
              </a:ext>
            </a:extLst>
          </p:cNvPr>
          <p:cNvSpPr>
            <a:spLocks noGrp="1"/>
          </p:cNvSpPr>
          <p:nvPr>
            <p:ph type="body" idx="19" hasCustomPrompt="1"/>
          </p:nvPr>
        </p:nvSpPr>
        <p:spPr>
          <a:xfrm>
            <a:off x="8340686"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8" name="Picture Placeholder 7">
            <a:extLst>
              <a:ext uri="{FF2B5EF4-FFF2-40B4-BE49-F238E27FC236}">
                <a16:creationId xmlns:a16="http://schemas.microsoft.com/office/drawing/2014/main" id="{06199D55-3776-BA5B-05EA-C27BFC2A016A}"/>
              </a:ext>
            </a:extLst>
          </p:cNvPr>
          <p:cNvSpPr>
            <a:spLocks noGrp="1"/>
          </p:cNvSpPr>
          <p:nvPr>
            <p:ph type="pic" sz="quarter" idx="20" hasCustomPrompt="1"/>
          </p:nvPr>
        </p:nvSpPr>
        <p:spPr>
          <a:xfrm>
            <a:off x="633599" y="1940399"/>
            <a:ext cx="3218400" cy="1587600"/>
          </a:xfrm>
          <a:solidFill>
            <a:schemeClr val="tx1"/>
          </a:solidFill>
        </p:spPr>
        <p:txBody>
          <a:bodyPr lIns="111600" tIns="72000" rIns="111600" bIns="111600"/>
          <a:lstStyle>
            <a:lvl1pPr>
              <a:defRPr>
                <a:solidFill>
                  <a:schemeClr val="bg2"/>
                </a:solidFill>
              </a:defRPr>
            </a:lvl1pPr>
          </a:lstStyle>
          <a:p>
            <a:r>
              <a:rPr lang="en-BE" dirty="0"/>
              <a:t>Add icon here</a:t>
            </a:r>
          </a:p>
        </p:txBody>
      </p:sp>
      <p:sp>
        <p:nvSpPr>
          <p:cNvPr id="16" name="Picture Placeholder 7">
            <a:extLst>
              <a:ext uri="{FF2B5EF4-FFF2-40B4-BE49-F238E27FC236}">
                <a16:creationId xmlns:a16="http://schemas.microsoft.com/office/drawing/2014/main" id="{3F350415-D105-A635-31DD-8CD249956674}"/>
              </a:ext>
            </a:extLst>
          </p:cNvPr>
          <p:cNvSpPr>
            <a:spLocks noGrp="1"/>
          </p:cNvSpPr>
          <p:nvPr>
            <p:ph type="pic" sz="quarter" idx="21" hasCustomPrompt="1"/>
          </p:nvPr>
        </p:nvSpPr>
        <p:spPr>
          <a:xfrm>
            <a:off x="4487143" y="1940399"/>
            <a:ext cx="3218400" cy="1587600"/>
          </a:xfrm>
          <a:solidFill>
            <a:schemeClr val="tx1"/>
          </a:solidFill>
        </p:spPr>
        <p:txBody>
          <a:bodyPr lIns="111600" tIns="72000" rIns="111600" bIns="111600"/>
          <a:lstStyle>
            <a:lvl1pPr>
              <a:defRPr>
                <a:solidFill>
                  <a:schemeClr val="bg2"/>
                </a:solidFill>
              </a:defRPr>
            </a:lvl1pPr>
          </a:lstStyle>
          <a:p>
            <a:r>
              <a:rPr lang="en-BE" dirty="0"/>
              <a:t>Add icon here</a:t>
            </a:r>
          </a:p>
        </p:txBody>
      </p:sp>
      <p:sp>
        <p:nvSpPr>
          <p:cNvPr id="17" name="Picture Placeholder 7">
            <a:extLst>
              <a:ext uri="{FF2B5EF4-FFF2-40B4-BE49-F238E27FC236}">
                <a16:creationId xmlns:a16="http://schemas.microsoft.com/office/drawing/2014/main" id="{AF747CCD-794D-1480-C347-1C1914B60E67}"/>
              </a:ext>
            </a:extLst>
          </p:cNvPr>
          <p:cNvSpPr>
            <a:spLocks noGrp="1"/>
          </p:cNvSpPr>
          <p:nvPr>
            <p:ph type="pic" sz="quarter" idx="22" hasCustomPrompt="1"/>
          </p:nvPr>
        </p:nvSpPr>
        <p:spPr>
          <a:xfrm>
            <a:off x="8340000" y="1940399"/>
            <a:ext cx="3218400" cy="1587600"/>
          </a:xfrm>
          <a:solidFill>
            <a:schemeClr val="tx1"/>
          </a:solidFill>
        </p:spPr>
        <p:txBody>
          <a:bodyPr lIns="111600" tIns="72000" rIns="111600" bIns="111600"/>
          <a:lstStyle>
            <a:lvl1pPr>
              <a:defRPr>
                <a:solidFill>
                  <a:schemeClr val="bg2"/>
                </a:solidFill>
              </a:defRPr>
            </a:lvl1pPr>
          </a:lstStyle>
          <a:p>
            <a:r>
              <a:rPr lang="en-BE" dirty="0"/>
              <a:t>Add icon here</a:t>
            </a:r>
          </a:p>
        </p:txBody>
      </p:sp>
      <p:sp>
        <p:nvSpPr>
          <p:cNvPr id="7" name="Text Placeholder 2">
            <a:extLst>
              <a:ext uri="{FF2B5EF4-FFF2-40B4-BE49-F238E27FC236}">
                <a16:creationId xmlns:a16="http://schemas.microsoft.com/office/drawing/2014/main" id="{A1903ACB-4AE7-6E89-652B-2993ADC43468}"/>
              </a:ext>
            </a:extLst>
          </p:cNvPr>
          <p:cNvSpPr>
            <a:spLocks noGrp="1"/>
          </p:cNvSpPr>
          <p:nvPr>
            <p:ph type="body" sz="quarter" idx="23"/>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675421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tekst 3 kolommen en foto'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39E5E6-D241-5F3C-CAB4-C2E0C970DF30}"/>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7F566D16-0AC7-8819-379E-A53B9ADB4BAE}"/>
              </a:ext>
            </a:extLst>
          </p:cNvPr>
          <p:cNvSpPr>
            <a:spLocks noGrp="1"/>
          </p:cNvSpPr>
          <p:nvPr>
            <p:ph type="title"/>
          </p:nvPr>
        </p:nvSpPr>
        <p:spPr/>
        <p:txBody>
          <a:bodyPr/>
          <a:lstStyle/>
          <a:p>
            <a:r>
              <a:rPr lang="nl-NL"/>
              <a:t>Klik om stijl te bewerken</a:t>
            </a:r>
            <a:endParaRPr lang="en-BE" dirty="0"/>
          </a:p>
        </p:txBody>
      </p:sp>
      <p:sp>
        <p:nvSpPr>
          <p:cNvPr id="3" name="Content Placeholder 2">
            <a:extLst>
              <a:ext uri="{FF2B5EF4-FFF2-40B4-BE49-F238E27FC236}">
                <a16:creationId xmlns:a16="http://schemas.microsoft.com/office/drawing/2014/main" id="{4DE3C75C-54F4-8B4F-8C5A-A6D4E580C9B6}"/>
              </a:ext>
            </a:extLst>
          </p:cNvPr>
          <p:cNvSpPr>
            <a:spLocks noGrp="1"/>
          </p:cNvSpPr>
          <p:nvPr>
            <p:ph idx="1"/>
          </p:nvPr>
        </p:nvSpPr>
        <p:spPr>
          <a:xfrm>
            <a:off x="633600" y="3858181"/>
            <a:ext cx="3218400" cy="2035614"/>
          </a:xfrm>
          <a:noFill/>
        </p:spPr>
        <p:txBody>
          <a:bodyPr lIns="0" tIns="316800" rIns="0" bIns="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4" name="Date Placeholder 3">
            <a:extLst>
              <a:ext uri="{FF2B5EF4-FFF2-40B4-BE49-F238E27FC236}">
                <a16:creationId xmlns:a16="http://schemas.microsoft.com/office/drawing/2014/main" id="{E5EC43E8-8A3A-6A24-31CA-CF0EA33B6631}"/>
              </a:ext>
            </a:extLst>
          </p:cNvPr>
          <p:cNvSpPr>
            <a:spLocks noGrp="1"/>
          </p:cNvSpPr>
          <p:nvPr>
            <p:ph type="dt" sz="half" idx="10"/>
          </p:nvPr>
        </p:nvSpPr>
        <p:spPr/>
        <p:txBody>
          <a:bodyPr/>
          <a:lstStyle/>
          <a:p>
            <a:fld id="{9CB1B02B-B341-4837-81DF-974F46A16EF1}" type="datetime1">
              <a:rPr lang="en-US" smtClean="0"/>
              <a:t>4/23/2026</a:t>
            </a:fld>
            <a:endParaRPr lang="en-BE"/>
          </a:p>
        </p:txBody>
      </p:sp>
      <p:sp>
        <p:nvSpPr>
          <p:cNvPr id="6" name="Slide Number Placeholder 5">
            <a:extLst>
              <a:ext uri="{FF2B5EF4-FFF2-40B4-BE49-F238E27FC236}">
                <a16:creationId xmlns:a16="http://schemas.microsoft.com/office/drawing/2014/main" id="{9ECBA81B-B1F0-7120-2F7F-7A3F19580D12}"/>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15" name="Text Placeholder 2">
            <a:extLst>
              <a:ext uri="{FF2B5EF4-FFF2-40B4-BE49-F238E27FC236}">
                <a16:creationId xmlns:a16="http://schemas.microsoft.com/office/drawing/2014/main" id="{B5BF7362-3AF3-1B33-2B02-B102FA19362B}"/>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9" name="Text Placeholder 2">
            <a:extLst>
              <a:ext uri="{FF2B5EF4-FFF2-40B4-BE49-F238E27FC236}">
                <a16:creationId xmlns:a16="http://schemas.microsoft.com/office/drawing/2014/main" id="{3C28FB11-971D-E348-AFEE-C00DC7B8784C}"/>
              </a:ext>
            </a:extLst>
          </p:cNvPr>
          <p:cNvSpPr>
            <a:spLocks noGrp="1"/>
          </p:cNvSpPr>
          <p:nvPr>
            <p:ph type="body" idx="15" hasCustomPrompt="1"/>
          </p:nvPr>
        </p:nvSpPr>
        <p:spPr>
          <a:xfrm>
            <a:off x="633600"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0" name="Content Placeholder 2">
            <a:extLst>
              <a:ext uri="{FF2B5EF4-FFF2-40B4-BE49-F238E27FC236}">
                <a16:creationId xmlns:a16="http://schemas.microsoft.com/office/drawing/2014/main" id="{0BDF3AF2-76A9-2C3C-65CD-ACDB9C411556}"/>
              </a:ext>
            </a:extLst>
          </p:cNvPr>
          <p:cNvSpPr>
            <a:spLocks noGrp="1"/>
          </p:cNvSpPr>
          <p:nvPr>
            <p:ph idx="16"/>
          </p:nvPr>
        </p:nvSpPr>
        <p:spPr>
          <a:xfrm>
            <a:off x="4487143" y="3859200"/>
            <a:ext cx="3218400" cy="2037424"/>
          </a:xfrm>
          <a:noFill/>
        </p:spPr>
        <p:txBody>
          <a:bodyPr lIns="0" tIns="316800" rIns="0" bIns="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1" name="Text Placeholder 2">
            <a:extLst>
              <a:ext uri="{FF2B5EF4-FFF2-40B4-BE49-F238E27FC236}">
                <a16:creationId xmlns:a16="http://schemas.microsoft.com/office/drawing/2014/main" id="{D15FA1EC-D950-2019-0847-CE888D6863A5}"/>
              </a:ext>
            </a:extLst>
          </p:cNvPr>
          <p:cNvSpPr>
            <a:spLocks noGrp="1"/>
          </p:cNvSpPr>
          <p:nvPr>
            <p:ph type="body" idx="17" hasCustomPrompt="1"/>
          </p:nvPr>
        </p:nvSpPr>
        <p:spPr>
          <a:xfrm>
            <a:off x="4487143"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12" name="Content Placeholder 2">
            <a:extLst>
              <a:ext uri="{FF2B5EF4-FFF2-40B4-BE49-F238E27FC236}">
                <a16:creationId xmlns:a16="http://schemas.microsoft.com/office/drawing/2014/main" id="{55AF33E9-9FDB-9710-2E07-687571BECEF1}"/>
              </a:ext>
            </a:extLst>
          </p:cNvPr>
          <p:cNvSpPr>
            <a:spLocks noGrp="1"/>
          </p:cNvSpPr>
          <p:nvPr>
            <p:ph idx="18"/>
          </p:nvPr>
        </p:nvSpPr>
        <p:spPr>
          <a:xfrm>
            <a:off x="8340686" y="3859200"/>
            <a:ext cx="3218400" cy="2037424"/>
          </a:xfrm>
          <a:noFill/>
        </p:spPr>
        <p:txBody>
          <a:bodyPr lIns="0" tIns="316800" rIns="0" bIns="0" numCol="1" spcCol="0"/>
          <a:lstStyle>
            <a:lvl1pPr>
              <a:defRPr b="0"/>
            </a:lvl1pPr>
            <a:lvl2pPr>
              <a:defRPr b="0"/>
            </a:lvl2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13" name="Text Placeholder 2">
            <a:extLst>
              <a:ext uri="{FF2B5EF4-FFF2-40B4-BE49-F238E27FC236}">
                <a16:creationId xmlns:a16="http://schemas.microsoft.com/office/drawing/2014/main" id="{BFA236E6-5244-151A-0D8B-2A2E64785705}"/>
              </a:ext>
            </a:extLst>
          </p:cNvPr>
          <p:cNvSpPr>
            <a:spLocks noGrp="1"/>
          </p:cNvSpPr>
          <p:nvPr>
            <p:ph type="body" idx="19" hasCustomPrompt="1"/>
          </p:nvPr>
        </p:nvSpPr>
        <p:spPr>
          <a:xfrm>
            <a:off x="8340686" y="3528000"/>
            <a:ext cx="3218400" cy="331200"/>
          </a:xfrm>
          <a:solidFill>
            <a:schemeClr val="tx2"/>
          </a:solidFill>
        </p:spPr>
        <p:txBody>
          <a:bodyPr lIns="111600" rIns="111600" anchor="ctr" anchorCtr="0"/>
          <a:lstStyle>
            <a:lvl1pPr marL="0" indent="0">
              <a:lnSpc>
                <a:spcPct val="100000"/>
              </a:lnSpc>
              <a:spcBef>
                <a:spcPts val="0"/>
              </a:spcBef>
              <a:spcAft>
                <a:spcPts val="0"/>
              </a:spcAft>
              <a:buNone/>
              <a:defRPr sz="1200" b="1" i="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column title</a:t>
            </a:r>
          </a:p>
        </p:txBody>
      </p:sp>
      <p:sp>
        <p:nvSpPr>
          <p:cNvPr id="8" name="Picture Placeholder 7">
            <a:extLst>
              <a:ext uri="{FF2B5EF4-FFF2-40B4-BE49-F238E27FC236}">
                <a16:creationId xmlns:a16="http://schemas.microsoft.com/office/drawing/2014/main" id="{06199D55-3776-BA5B-05EA-C27BFC2A016A}"/>
              </a:ext>
            </a:extLst>
          </p:cNvPr>
          <p:cNvSpPr>
            <a:spLocks noGrp="1"/>
          </p:cNvSpPr>
          <p:nvPr>
            <p:ph type="pic" sz="quarter" idx="20" hasCustomPrompt="1"/>
          </p:nvPr>
        </p:nvSpPr>
        <p:spPr>
          <a:xfrm>
            <a:off x="633599" y="1940399"/>
            <a:ext cx="3218400" cy="1587600"/>
          </a:xfrm>
          <a:noFill/>
        </p:spPr>
        <p:txBody>
          <a:bodyPr lIns="111600" tIns="72000" rIns="111600" bIns="111600"/>
          <a:lstStyle>
            <a:lvl1pPr>
              <a:defRPr>
                <a:solidFill>
                  <a:schemeClr val="tx1"/>
                </a:solidFill>
              </a:defRPr>
            </a:lvl1pPr>
          </a:lstStyle>
          <a:p>
            <a:r>
              <a:rPr lang="en-BE" dirty="0"/>
              <a:t>Add picture here</a:t>
            </a:r>
          </a:p>
        </p:txBody>
      </p:sp>
      <p:sp>
        <p:nvSpPr>
          <p:cNvPr id="16" name="Picture Placeholder 7">
            <a:extLst>
              <a:ext uri="{FF2B5EF4-FFF2-40B4-BE49-F238E27FC236}">
                <a16:creationId xmlns:a16="http://schemas.microsoft.com/office/drawing/2014/main" id="{3F350415-D105-A635-31DD-8CD249956674}"/>
              </a:ext>
            </a:extLst>
          </p:cNvPr>
          <p:cNvSpPr>
            <a:spLocks noGrp="1"/>
          </p:cNvSpPr>
          <p:nvPr>
            <p:ph type="pic" sz="quarter" idx="21" hasCustomPrompt="1"/>
          </p:nvPr>
        </p:nvSpPr>
        <p:spPr>
          <a:xfrm>
            <a:off x="4487143" y="1940399"/>
            <a:ext cx="3218400" cy="1587600"/>
          </a:xfrm>
          <a:noFill/>
        </p:spPr>
        <p:txBody>
          <a:bodyPr lIns="111600" tIns="72000" rIns="111600" bIns="111600"/>
          <a:lstStyle>
            <a:lvl1pPr>
              <a:defRPr>
                <a:solidFill>
                  <a:schemeClr val="tx1"/>
                </a:solidFill>
              </a:defRPr>
            </a:lvl1pPr>
          </a:lstStyle>
          <a:p>
            <a:r>
              <a:rPr lang="en-BE" dirty="0"/>
              <a:t>Add picture here</a:t>
            </a:r>
          </a:p>
        </p:txBody>
      </p:sp>
      <p:sp>
        <p:nvSpPr>
          <p:cNvPr id="17" name="Picture Placeholder 7">
            <a:extLst>
              <a:ext uri="{FF2B5EF4-FFF2-40B4-BE49-F238E27FC236}">
                <a16:creationId xmlns:a16="http://schemas.microsoft.com/office/drawing/2014/main" id="{AF747CCD-794D-1480-C347-1C1914B60E67}"/>
              </a:ext>
            </a:extLst>
          </p:cNvPr>
          <p:cNvSpPr>
            <a:spLocks noGrp="1"/>
          </p:cNvSpPr>
          <p:nvPr>
            <p:ph type="pic" sz="quarter" idx="22" hasCustomPrompt="1"/>
          </p:nvPr>
        </p:nvSpPr>
        <p:spPr>
          <a:xfrm>
            <a:off x="8340000" y="1940399"/>
            <a:ext cx="3218400" cy="1587600"/>
          </a:xfrm>
          <a:noFill/>
        </p:spPr>
        <p:txBody>
          <a:bodyPr lIns="111600" tIns="72000" rIns="111600" bIns="111600"/>
          <a:lstStyle>
            <a:lvl1pPr>
              <a:defRPr>
                <a:solidFill>
                  <a:schemeClr val="tx1"/>
                </a:solidFill>
              </a:defRPr>
            </a:lvl1pPr>
          </a:lstStyle>
          <a:p>
            <a:r>
              <a:rPr lang="en-BE" dirty="0"/>
              <a:t>Add picture here</a:t>
            </a:r>
          </a:p>
        </p:txBody>
      </p:sp>
      <p:sp>
        <p:nvSpPr>
          <p:cNvPr id="7" name="Text Placeholder 2">
            <a:extLst>
              <a:ext uri="{FF2B5EF4-FFF2-40B4-BE49-F238E27FC236}">
                <a16:creationId xmlns:a16="http://schemas.microsoft.com/office/drawing/2014/main" id="{1DE10EC5-26F6-3958-AE6E-3C64F0B8348D}"/>
              </a:ext>
            </a:extLst>
          </p:cNvPr>
          <p:cNvSpPr>
            <a:spLocks noGrp="1"/>
          </p:cNvSpPr>
          <p:nvPr>
            <p:ph type="body" sz="quarter" idx="23"/>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4045717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FABBCD-3DF3-B7DB-0C6C-F696E8618A0B}"/>
              </a:ext>
            </a:extLst>
          </p:cNvPr>
          <p:cNvSpPr>
            <a:spLocks noGrp="1"/>
          </p:cNvSpPr>
          <p:nvPr>
            <p:ph type="ftr" sz="quarter" idx="10"/>
          </p:nvPr>
        </p:nvSpPr>
        <p:spPr/>
        <p:txBody>
          <a:bodyPr/>
          <a:lstStyle/>
          <a:p>
            <a:endParaRPr lang="en-BE" dirty="0"/>
          </a:p>
        </p:txBody>
      </p:sp>
      <p:sp>
        <p:nvSpPr>
          <p:cNvPr id="4" name="Slide Number Placeholder 3">
            <a:extLst>
              <a:ext uri="{FF2B5EF4-FFF2-40B4-BE49-F238E27FC236}">
                <a16:creationId xmlns:a16="http://schemas.microsoft.com/office/drawing/2014/main" id="{6BFFB77D-C91E-9A41-A857-3710A1617708}"/>
              </a:ext>
            </a:extLst>
          </p:cNvPr>
          <p:cNvSpPr>
            <a:spLocks noGrp="1"/>
          </p:cNvSpPr>
          <p:nvPr>
            <p:ph type="sldNum" sz="quarter" idx="11"/>
          </p:nvPr>
        </p:nvSpPr>
        <p:spPr/>
        <p:txBody>
          <a:bodyPr/>
          <a:lstStyle/>
          <a:p>
            <a:fld id="{DE3509B1-9BAD-4938-9D0D-DEE2D803AB64}" type="slidenum">
              <a:rPr lang="en-BE" smtClean="0"/>
              <a:pPr/>
              <a:t>‹nr.›</a:t>
            </a:fld>
            <a:endParaRPr lang="en-BE" dirty="0"/>
          </a:p>
        </p:txBody>
      </p:sp>
      <p:sp>
        <p:nvSpPr>
          <p:cNvPr id="5" name="Date Placeholder 4">
            <a:extLst>
              <a:ext uri="{FF2B5EF4-FFF2-40B4-BE49-F238E27FC236}">
                <a16:creationId xmlns:a16="http://schemas.microsoft.com/office/drawing/2014/main" id="{6CAD3431-F85B-B6B7-1818-17F114D70295}"/>
              </a:ext>
            </a:extLst>
          </p:cNvPr>
          <p:cNvSpPr>
            <a:spLocks noGrp="1"/>
          </p:cNvSpPr>
          <p:nvPr>
            <p:ph type="dt" sz="half" idx="12"/>
          </p:nvPr>
        </p:nvSpPr>
        <p:spPr/>
        <p:txBody>
          <a:bodyPr/>
          <a:lstStyle/>
          <a:p>
            <a:fld id="{65A9ABB1-5E12-4628-8A9D-FECA4D9DE623}" type="datetime1">
              <a:rPr lang="en-US" smtClean="0"/>
              <a:t>4/23/2026</a:t>
            </a:fld>
            <a:endParaRPr lang="en-BE" dirty="0"/>
          </a:p>
        </p:txBody>
      </p:sp>
      <p:pic>
        <p:nvPicPr>
          <p:cNvPr id="7" name="Graphic 6">
            <a:extLst>
              <a:ext uri="{FF2B5EF4-FFF2-40B4-BE49-F238E27FC236}">
                <a16:creationId xmlns:a16="http://schemas.microsoft.com/office/drawing/2014/main" id="{6FC724E4-76D6-5500-8779-A39FFD363B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11752" y="-6626"/>
            <a:ext cx="6568495" cy="921600"/>
          </a:xfrm>
          <a:prstGeom prst="rect">
            <a:avLst/>
          </a:prstGeom>
        </p:spPr>
      </p:pic>
      <p:sp>
        <p:nvSpPr>
          <p:cNvPr id="10" name="Text Placeholder 9">
            <a:extLst>
              <a:ext uri="{FF2B5EF4-FFF2-40B4-BE49-F238E27FC236}">
                <a16:creationId xmlns:a16="http://schemas.microsoft.com/office/drawing/2014/main" id="{443E0EE3-E833-E0BD-1622-0C20F1FB4A6E}"/>
              </a:ext>
            </a:extLst>
          </p:cNvPr>
          <p:cNvSpPr>
            <a:spLocks noGrp="1"/>
          </p:cNvSpPr>
          <p:nvPr>
            <p:ph type="body" sz="quarter" idx="13" hasCustomPrompt="1"/>
          </p:nvPr>
        </p:nvSpPr>
        <p:spPr>
          <a:xfrm>
            <a:off x="951599" y="2420198"/>
            <a:ext cx="10288800" cy="2452916"/>
          </a:xfrm>
        </p:spPr>
        <p:txBody>
          <a:bodyPr anchor="ctr" anchorCtr="0">
            <a:spAutoFit/>
          </a:bodyPr>
          <a:lstStyle>
            <a:lvl1pPr algn="ctr">
              <a:lnSpc>
                <a:spcPct val="120000"/>
              </a:lnSpc>
              <a:spcBef>
                <a:spcPts val="0"/>
              </a:spcBef>
              <a:spcAft>
                <a:spcPts val="0"/>
              </a:spcAft>
              <a:defRPr sz="3500" b="0">
                <a:solidFill>
                  <a:schemeClr val="tx1"/>
                </a:solidFill>
                <a:latin typeface="+mj-lt"/>
              </a:defRPr>
            </a:lvl1pPr>
            <a:lvl2pPr marL="0" indent="0" algn="ctr">
              <a:lnSpc>
                <a:spcPct val="114000"/>
              </a:lnSpc>
              <a:spcBef>
                <a:spcPts val="1000"/>
              </a:spcBef>
              <a:spcAft>
                <a:spcPts val="0"/>
              </a:spcAft>
              <a:buNone/>
              <a:defRPr sz="2000" b="1">
                <a:solidFill>
                  <a:schemeClr val="tx1"/>
                </a:solidFill>
              </a:defRPr>
            </a:lvl2pPr>
          </a:lstStyle>
          <a:p>
            <a:pPr lvl="0"/>
            <a:r>
              <a:rPr lang="en-GB" dirty="0"/>
              <a:t>“Add a quote here” – to add a name and date, use the indent button on a new line of text with that content.</a:t>
            </a:r>
          </a:p>
          <a:p>
            <a:pPr lvl="1"/>
            <a:r>
              <a:rPr lang="en-GB" dirty="0"/>
              <a:t>Second level</a:t>
            </a:r>
          </a:p>
        </p:txBody>
      </p:sp>
      <p:sp>
        <p:nvSpPr>
          <p:cNvPr id="2" name="Text Placeholder 2">
            <a:extLst>
              <a:ext uri="{FF2B5EF4-FFF2-40B4-BE49-F238E27FC236}">
                <a16:creationId xmlns:a16="http://schemas.microsoft.com/office/drawing/2014/main" id="{BED68988-0354-C455-D9F1-DD0460FE7A0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079459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2"/>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FABBCD-3DF3-B7DB-0C6C-F696E8618A0B}"/>
              </a:ext>
            </a:extLst>
          </p:cNvPr>
          <p:cNvSpPr>
            <a:spLocks noGrp="1"/>
          </p:cNvSpPr>
          <p:nvPr>
            <p:ph type="ftr" sz="quarter" idx="10"/>
          </p:nvPr>
        </p:nvSpPr>
        <p:spPr>
          <a:solidFill>
            <a:schemeClr val="tx1"/>
          </a:solidFill>
        </p:spPr>
        <p:txBody>
          <a:bodyPr/>
          <a:lstStyle>
            <a:lvl1pPr>
              <a:defRPr>
                <a:solidFill>
                  <a:schemeClr val="bg1"/>
                </a:solidFill>
              </a:defRPr>
            </a:lvl1pPr>
          </a:lstStyle>
          <a:p>
            <a:endParaRPr lang="en-BE" dirty="0"/>
          </a:p>
        </p:txBody>
      </p:sp>
      <p:sp>
        <p:nvSpPr>
          <p:cNvPr id="4" name="Slide Number Placeholder 3">
            <a:extLst>
              <a:ext uri="{FF2B5EF4-FFF2-40B4-BE49-F238E27FC236}">
                <a16:creationId xmlns:a16="http://schemas.microsoft.com/office/drawing/2014/main" id="{6BFFB77D-C91E-9A41-A857-3710A1617708}"/>
              </a:ext>
            </a:extLst>
          </p:cNvPr>
          <p:cNvSpPr>
            <a:spLocks noGrp="1"/>
          </p:cNvSpPr>
          <p:nvPr>
            <p:ph type="sldNum" sz="quarter" idx="11"/>
          </p:nvPr>
        </p:nvSpPr>
        <p:spPr>
          <a:solidFill>
            <a:schemeClr val="tx2"/>
          </a:solidFill>
        </p:spPr>
        <p:txBody>
          <a:bodyPr/>
          <a:lstStyle>
            <a:lvl1pPr>
              <a:defRPr>
                <a:solidFill>
                  <a:schemeClr val="bg1"/>
                </a:solidFill>
              </a:defRPr>
            </a:lvl1pPr>
          </a:lstStyle>
          <a:p>
            <a:fld id="{DE3509B1-9BAD-4938-9D0D-DEE2D803AB64}" type="slidenum">
              <a:rPr lang="en-BE" smtClean="0"/>
              <a:pPr/>
              <a:t>‹nr.›</a:t>
            </a:fld>
            <a:endParaRPr lang="en-BE" dirty="0"/>
          </a:p>
        </p:txBody>
      </p:sp>
      <p:sp>
        <p:nvSpPr>
          <p:cNvPr id="5" name="Date Placeholder 4">
            <a:extLst>
              <a:ext uri="{FF2B5EF4-FFF2-40B4-BE49-F238E27FC236}">
                <a16:creationId xmlns:a16="http://schemas.microsoft.com/office/drawing/2014/main" id="{6CAD3431-F85B-B6B7-1818-17F114D70295}"/>
              </a:ext>
            </a:extLst>
          </p:cNvPr>
          <p:cNvSpPr>
            <a:spLocks noGrp="1"/>
          </p:cNvSpPr>
          <p:nvPr>
            <p:ph type="dt" sz="half" idx="12"/>
          </p:nvPr>
        </p:nvSpPr>
        <p:spPr/>
        <p:txBody>
          <a:bodyPr/>
          <a:lstStyle>
            <a:lvl1pPr>
              <a:defRPr>
                <a:solidFill>
                  <a:schemeClr val="bg1"/>
                </a:solidFill>
              </a:defRPr>
            </a:lvl1pPr>
          </a:lstStyle>
          <a:p>
            <a:fld id="{2585F04E-9FDE-40D0-8E20-ABF9446CC897}" type="datetime1">
              <a:rPr lang="en-US" smtClean="0"/>
              <a:t>4/23/2026</a:t>
            </a:fld>
            <a:endParaRPr lang="en-BE" dirty="0"/>
          </a:p>
        </p:txBody>
      </p:sp>
      <p:sp>
        <p:nvSpPr>
          <p:cNvPr id="10" name="Text Placeholder 9">
            <a:extLst>
              <a:ext uri="{FF2B5EF4-FFF2-40B4-BE49-F238E27FC236}">
                <a16:creationId xmlns:a16="http://schemas.microsoft.com/office/drawing/2014/main" id="{443E0EE3-E833-E0BD-1622-0C20F1FB4A6E}"/>
              </a:ext>
            </a:extLst>
          </p:cNvPr>
          <p:cNvSpPr>
            <a:spLocks noGrp="1"/>
          </p:cNvSpPr>
          <p:nvPr>
            <p:ph type="body" sz="quarter" idx="13" hasCustomPrompt="1"/>
          </p:nvPr>
        </p:nvSpPr>
        <p:spPr>
          <a:xfrm>
            <a:off x="951600" y="781804"/>
            <a:ext cx="10288800" cy="582595"/>
          </a:xfrm>
        </p:spPr>
        <p:txBody>
          <a:bodyPr anchor="t" anchorCtr="0">
            <a:spAutoFit/>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lang="en-GB" sz="3500" b="0" smtClean="0">
                <a:solidFill>
                  <a:schemeClr val="bg1"/>
                </a:solidFill>
                <a:effectLst/>
                <a:latin typeface="+mj-lt"/>
              </a:defRPr>
            </a:lvl1pPr>
            <a:lvl2pPr algn="l">
              <a:lnSpc>
                <a:spcPct val="200000"/>
              </a:lnSpc>
              <a:spcBef>
                <a:spcPts val="0"/>
              </a:spcBef>
              <a:spcAft>
                <a:spcPts val="0"/>
              </a:spcAft>
              <a:defRPr sz="2000" b="1"/>
            </a:lvl2pPr>
          </a:lstStyle>
          <a:p>
            <a:pPr lvl="0"/>
            <a:r>
              <a:rPr lang="en-GB" dirty="0"/>
              <a:t>“Add a quote here”</a:t>
            </a:r>
          </a:p>
        </p:txBody>
      </p:sp>
      <p:sp>
        <p:nvSpPr>
          <p:cNvPr id="2" name="Rectangle 1">
            <a:extLst>
              <a:ext uri="{FF2B5EF4-FFF2-40B4-BE49-F238E27FC236}">
                <a16:creationId xmlns:a16="http://schemas.microsoft.com/office/drawing/2014/main" id="{F210B863-5458-9616-CD7A-D0C99E62B4B5}"/>
              </a:ext>
            </a:extLst>
          </p:cNvPr>
          <p:cNvSpPr>
            <a:spLocks noChangeAspect="1"/>
          </p:cNvSpPr>
          <p:nvPr userDrawn="1"/>
        </p:nvSpPr>
        <p:spPr>
          <a:xfrm>
            <a:off x="0" y="5589538"/>
            <a:ext cx="954000" cy="954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 Placeholder 2">
            <a:extLst>
              <a:ext uri="{FF2B5EF4-FFF2-40B4-BE49-F238E27FC236}">
                <a16:creationId xmlns:a16="http://schemas.microsoft.com/office/drawing/2014/main" id="{CDE909C7-C4D1-4E2C-CCC2-A65EDDB65DDE}"/>
              </a:ext>
            </a:extLst>
          </p:cNvPr>
          <p:cNvSpPr>
            <a:spLocks noGrp="1"/>
          </p:cNvSpPr>
          <p:nvPr>
            <p:ph type="body" idx="15" hasCustomPrompt="1"/>
          </p:nvPr>
        </p:nvSpPr>
        <p:spPr>
          <a:xfrm>
            <a:off x="951600" y="5588194"/>
            <a:ext cx="11240400" cy="954000"/>
          </a:xfrm>
          <a:solidFill>
            <a:schemeClr val="bg1"/>
          </a:solidFill>
        </p:spPr>
        <p:txBody>
          <a:bodyPr lIns="633600" rIns="633600" anchor="ctr" anchorCtr="0"/>
          <a:lstStyle>
            <a:lvl1pPr marL="0" indent="0">
              <a:lnSpc>
                <a:spcPct val="100000"/>
              </a:lnSpc>
              <a:spcBef>
                <a:spcPts val="0"/>
              </a:spcBef>
              <a:spcAft>
                <a:spcPts val="0"/>
              </a:spcAft>
              <a:buNone/>
              <a:defRPr sz="2000" b="1"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name and/or date</a:t>
            </a:r>
          </a:p>
        </p:txBody>
      </p:sp>
      <p:pic>
        <p:nvPicPr>
          <p:cNvPr id="6" name="Picture Placeholder 12">
            <a:extLst>
              <a:ext uri="{FF2B5EF4-FFF2-40B4-BE49-F238E27FC236}">
                <a16:creationId xmlns:a16="http://schemas.microsoft.com/office/drawing/2014/main" id="{2DF9E04A-4D97-93C4-0905-8169CB90033E}"/>
              </a:ext>
            </a:extLst>
          </p:cNvPr>
          <p:cNvPicPr>
            <a:picLocks noChangeAspect="1"/>
          </p:cNvPicPr>
          <p:nvPr userDrawn="1"/>
        </p:nvPicPr>
        <p:blipFill>
          <a:blip>
            <a:extLst>
              <a:ext uri="{96DAC541-7B7A-43D3-8B79-37D633B846F1}">
                <asvg:svgBlip xmlns:asvg="http://schemas.microsoft.com/office/drawing/2016/SVG/main" r:embed="rId2"/>
              </a:ext>
            </a:extLst>
          </a:blip>
          <a:srcRect l="-4193" t="-9574" r="-4193" b="-9574"/>
          <a:stretch>
            <a:fillRect/>
          </a:stretch>
        </p:blipFill>
        <p:spPr>
          <a:xfrm>
            <a:off x="174600" y="5764138"/>
            <a:ext cx="604800" cy="604800"/>
          </a:xfrm>
          <a:prstGeom prst="rect">
            <a:avLst/>
          </a:prstGeom>
        </p:spPr>
      </p:pic>
      <p:sp>
        <p:nvSpPr>
          <p:cNvPr id="7" name="Text Placeholder 2">
            <a:extLst>
              <a:ext uri="{FF2B5EF4-FFF2-40B4-BE49-F238E27FC236}">
                <a16:creationId xmlns:a16="http://schemas.microsoft.com/office/drawing/2014/main" id="{0326722B-356C-A620-C2FE-AF4181F30E50}"/>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88061621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FABBCD-3DF3-B7DB-0C6C-F696E8618A0B}"/>
              </a:ext>
            </a:extLst>
          </p:cNvPr>
          <p:cNvSpPr>
            <a:spLocks noGrp="1"/>
          </p:cNvSpPr>
          <p:nvPr>
            <p:ph type="ftr" sz="quarter" idx="10"/>
          </p:nvPr>
        </p:nvSpPr>
        <p:spPr>
          <a:solidFill>
            <a:schemeClr val="bg1"/>
          </a:solidFill>
        </p:spPr>
        <p:txBody>
          <a:bodyPr/>
          <a:lstStyle/>
          <a:p>
            <a:endParaRPr lang="en-BE" dirty="0"/>
          </a:p>
        </p:txBody>
      </p:sp>
      <p:sp>
        <p:nvSpPr>
          <p:cNvPr id="4" name="Slide Number Placeholder 3">
            <a:extLst>
              <a:ext uri="{FF2B5EF4-FFF2-40B4-BE49-F238E27FC236}">
                <a16:creationId xmlns:a16="http://schemas.microsoft.com/office/drawing/2014/main" id="{6BFFB77D-C91E-9A41-A857-3710A1617708}"/>
              </a:ext>
            </a:extLst>
          </p:cNvPr>
          <p:cNvSpPr>
            <a:spLocks noGrp="1"/>
          </p:cNvSpPr>
          <p:nvPr>
            <p:ph type="sldNum" sz="quarter" idx="11"/>
          </p:nvPr>
        </p:nvSpPr>
        <p:spPr>
          <a:solidFill>
            <a:schemeClr val="bg2"/>
          </a:solidFill>
        </p:spPr>
        <p:txBody>
          <a:bodyPr/>
          <a:lstStyle>
            <a:lvl1pPr>
              <a:defRPr>
                <a:solidFill>
                  <a:schemeClr val="tx1"/>
                </a:solidFill>
              </a:defRPr>
            </a:lvl1pPr>
          </a:lstStyle>
          <a:p>
            <a:fld id="{DE3509B1-9BAD-4938-9D0D-DEE2D803AB64}" type="slidenum">
              <a:rPr lang="en-BE" smtClean="0"/>
              <a:pPr/>
              <a:t>‹nr.›</a:t>
            </a:fld>
            <a:endParaRPr lang="en-BE" dirty="0"/>
          </a:p>
        </p:txBody>
      </p:sp>
      <p:sp>
        <p:nvSpPr>
          <p:cNvPr id="5" name="Date Placeholder 4">
            <a:extLst>
              <a:ext uri="{FF2B5EF4-FFF2-40B4-BE49-F238E27FC236}">
                <a16:creationId xmlns:a16="http://schemas.microsoft.com/office/drawing/2014/main" id="{6CAD3431-F85B-B6B7-1818-17F114D70295}"/>
              </a:ext>
            </a:extLst>
          </p:cNvPr>
          <p:cNvSpPr>
            <a:spLocks noGrp="1"/>
          </p:cNvSpPr>
          <p:nvPr>
            <p:ph type="dt" sz="half" idx="12"/>
          </p:nvPr>
        </p:nvSpPr>
        <p:spPr/>
        <p:txBody>
          <a:bodyPr/>
          <a:lstStyle/>
          <a:p>
            <a:fld id="{2C5A7C18-41C0-47C3-B335-37C3A72D73DE}" type="datetime1">
              <a:rPr lang="en-US" smtClean="0"/>
              <a:t>4/23/2026</a:t>
            </a:fld>
            <a:endParaRPr lang="en-BE" dirty="0"/>
          </a:p>
        </p:txBody>
      </p:sp>
      <p:sp>
        <p:nvSpPr>
          <p:cNvPr id="10" name="Text Placeholder 9">
            <a:extLst>
              <a:ext uri="{FF2B5EF4-FFF2-40B4-BE49-F238E27FC236}">
                <a16:creationId xmlns:a16="http://schemas.microsoft.com/office/drawing/2014/main" id="{443E0EE3-E833-E0BD-1622-0C20F1FB4A6E}"/>
              </a:ext>
            </a:extLst>
          </p:cNvPr>
          <p:cNvSpPr>
            <a:spLocks noGrp="1"/>
          </p:cNvSpPr>
          <p:nvPr>
            <p:ph type="body" sz="quarter" idx="13" hasCustomPrompt="1"/>
          </p:nvPr>
        </p:nvSpPr>
        <p:spPr>
          <a:xfrm>
            <a:off x="951600" y="781804"/>
            <a:ext cx="10288800" cy="582595"/>
          </a:xfrm>
        </p:spPr>
        <p:txBody>
          <a:bodyPr anchor="t" anchorCtr="0">
            <a:spAutoFit/>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lang="en-GB" sz="3500" b="0" smtClean="0">
                <a:solidFill>
                  <a:schemeClr val="tx1"/>
                </a:solidFill>
                <a:effectLst/>
                <a:latin typeface="+mj-lt"/>
              </a:defRPr>
            </a:lvl1pPr>
            <a:lvl2pPr algn="l">
              <a:lnSpc>
                <a:spcPct val="200000"/>
              </a:lnSpc>
              <a:spcBef>
                <a:spcPts val="0"/>
              </a:spcBef>
              <a:spcAft>
                <a:spcPts val="0"/>
              </a:spcAft>
              <a:defRPr sz="2000" b="1"/>
            </a:lvl2pPr>
          </a:lstStyle>
          <a:p>
            <a:pPr lvl="0"/>
            <a:r>
              <a:rPr lang="en-GB" dirty="0"/>
              <a:t>“Add a quote here”</a:t>
            </a:r>
          </a:p>
        </p:txBody>
      </p:sp>
      <p:sp>
        <p:nvSpPr>
          <p:cNvPr id="2" name="Rectangle 1">
            <a:extLst>
              <a:ext uri="{FF2B5EF4-FFF2-40B4-BE49-F238E27FC236}">
                <a16:creationId xmlns:a16="http://schemas.microsoft.com/office/drawing/2014/main" id="{F210B863-5458-9616-CD7A-D0C99E62B4B5}"/>
              </a:ext>
            </a:extLst>
          </p:cNvPr>
          <p:cNvSpPr>
            <a:spLocks noChangeAspect="1"/>
          </p:cNvSpPr>
          <p:nvPr userDrawn="1"/>
        </p:nvSpPr>
        <p:spPr>
          <a:xfrm>
            <a:off x="0" y="5589538"/>
            <a:ext cx="954000" cy="954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 Placeholder 2">
            <a:extLst>
              <a:ext uri="{FF2B5EF4-FFF2-40B4-BE49-F238E27FC236}">
                <a16:creationId xmlns:a16="http://schemas.microsoft.com/office/drawing/2014/main" id="{CDE909C7-C4D1-4E2C-CCC2-A65EDDB65DDE}"/>
              </a:ext>
            </a:extLst>
          </p:cNvPr>
          <p:cNvSpPr>
            <a:spLocks noGrp="1"/>
          </p:cNvSpPr>
          <p:nvPr>
            <p:ph type="body" idx="15" hasCustomPrompt="1"/>
          </p:nvPr>
        </p:nvSpPr>
        <p:spPr>
          <a:xfrm>
            <a:off x="951600" y="5588194"/>
            <a:ext cx="11240400" cy="954000"/>
          </a:xfrm>
          <a:solidFill>
            <a:schemeClr val="tx1"/>
          </a:solidFill>
        </p:spPr>
        <p:txBody>
          <a:bodyPr lIns="633600" rIns="633600" anchor="ctr" anchorCtr="0"/>
          <a:lstStyle>
            <a:lvl1pPr marL="0" indent="0">
              <a:lnSpc>
                <a:spcPct val="100000"/>
              </a:lnSpc>
              <a:spcBef>
                <a:spcPts val="0"/>
              </a:spcBef>
              <a:spcAft>
                <a:spcPts val="0"/>
              </a:spcAft>
              <a:buNone/>
              <a:defRPr sz="20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name and/or date</a:t>
            </a:r>
          </a:p>
        </p:txBody>
      </p:sp>
      <p:pic>
        <p:nvPicPr>
          <p:cNvPr id="7" name="Picture Placeholder 12">
            <a:extLst>
              <a:ext uri="{FF2B5EF4-FFF2-40B4-BE49-F238E27FC236}">
                <a16:creationId xmlns:a16="http://schemas.microsoft.com/office/drawing/2014/main" id="{17328970-3FB1-B4DE-421F-2276F9A48A80}"/>
              </a:ext>
            </a:extLst>
          </p:cNvPr>
          <p:cNvPicPr>
            <a:picLocks noChangeAspect="1"/>
          </p:cNvPicPr>
          <p:nvPr userDrawn="1"/>
        </p:nvPicPr>
        <p:blipFill>
          <a:blip>
            <a:extLst>
              <a:ext uri="{96DAC541-7B7A-43D3-8B79-37D633B846F1}">
                <asvg:svgBlip xmlns:asvg="http://schemas.microsoft.com/office/drawing/2016/SVG/main" r:embed="rId2"/>
              </a:ext>
            </a:extLst>
          </a:blip>
          <a:srcRect l="-4193" t="-9574" r="-4193" b="-9574"/>
          <a:stretch>
            <a:fillRect/>
          </a:stretch>
        </p:blipFill>
        <p:spPr>
          <a:xfrm>
            <a:off x="174600" y="5764138"/>
            <a:ext cx="604800" cy="604800"/>
          </a:xfrm>
          <a:prstGeom prst="rect">
            <a:avLst/>
          </a:prstGeom>
        </p:spPr>
      </p:pic>
      <p:sp>
        <p:nvSpPr>
          <p:cNvPr id="6" name="Text Placeholder 2">
            <a:extLst>
              <a:ext uri="{FF2B5EF4-FFF2-40B4-BE49-F238E27FC236}">
                <a16:creationId xmlns:a16="http://schemas.microsoft.com/office/drawing/2014/main" id="{53ABAA71-3F40-2696-C902-F9D3728D18B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48566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ak - kleur">
    <p:bg>
      <p:bgRef idx="1001">
        <a:schemeClr val="bg2"/>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FABBCD-3DF3-B7DB-0C6C-F696E8618A0B}"/>
              </a:ext>
            </a:extLst>
          </p:cNvPr>
          <p:cNvSpPr>
            <a:spLocks noGrp="1"/>
          </p:cNvSpPr>
          <p:nvPr>
            <p:ph type="ftr" sz="quarter" idx="10"/>
          </p:nvPr>
        </p:nvSpPr>
        <p:spPr>
          <a:solidFill>
            <a:schemeClr val="tx1"/>
          </a:solidFill>
        </p:spPr>
        <p:txBody>
          <a:bodyPr/>
          <a:lstStyle>
            <a:lvl1pPr>
              <a:defRPr>
                <a:solidFill>
                  <a:schemeClr val="bg1"/>
                </a:solidFill>
              </a:defRPr>
            </a:lvl1pPr>
          </a:lstStyle>
          <a:p>
            <a:endParaRPr lang="en-BE" dirty="0"/>
          </a:p>
        </p:txBody>
      </p:sp>
      <p:sp>
        <p:nvSpPr>
          <p:cNvPr id="4" name="Slide Number Placeholder 3">
            <a:extLst>
              <a:ext uri="{FF2B5EF4-FFF2-40B4-BE49-F238E27FC236}">
                <a16:creationId xmlns:a16="http://schemas.microsoft.com/office/drawing/2014/main" id="{6BFFB77D-C91E-9A41-A857-3710A1617708}"/>
              </a:ext>
            </a:extLst>
          </p:cNvPr>
          <p:cNvSpPr>
            <a:spLocks noGrp="1"/>
          </p:cNvSpPr>
          <p:nvPr>
            <p:ph type="sldNum" sz="quarter" idx="11"/>
          </p:nvPr>
        </p:nvSpPr>
        <p:spPr>
          <a:solidFill>
            <a:schemeClr val="tx2"/>
          </a:solidFill>
        </p:spPr>
        <p:txBody>
          <a:bodyPr/>
          <a:lstStyle>
            <a:lvl1pPr>
              <a:defRPr>
                <a:solidFill>
                  <a:schemeClr val="bg1"/>
                </a:solidFill>
              </a:defRPr>
            </a:lvl1pPr>
          </a:lstStyle>
          <a:p>
            <a:fld id="{DE3509B1-9BAD-4938-9D0D-DEE2D803AB64}" type="slidenum">
              <a:rPr lang="en-BE" smtClean="0"/>
              <a:pPr/>
              <a:t>‹nr.›</a:t>
            </a:fld>
            <a:endParaRPr lang="en-BE" dirty="0"/>
          </a:p>
        </p:txBody>
      </p:sp>
      <p:sp>
        <p:nvSpPr>
          <p:cNvPr id="5" name="Date Placeholder 4">
            <a:extLst>
              <a:ext uri="{FF2B5EF4-FFF2-40B4-BE49-F238E27FC236}">
                <a16:creationId xmlns:a16="http://schemas.microsoft.com/office/drawing/2014/main" id="{6CAD3431-F85B-B6B7-1818-17F114D70295}"/>
              </a:ext>
            </a:extLst>
          </p:cNvPr>
          <p:cNvSpPr>
            <a:spLocks noGrp="1"/>
          </p:cNvSpPr>
          <p:nvPr>
            <p:ph type="dt" sz="half" idx="12"/>
          </p:nvPr>
        </p:nvSpPr>
        <p:spPr/>
        <p:txBody>
          <a:bodyPr/>
          <a:lstStyle>
            <a:lvl1pPr>
              <a:defRPr>
                <a:solidFill>
                  <a:schemeClr val="bg1"/>
                </a:solidFill>
              </a:defRPr>
            </a:lvl1pPr>
          </a:lstStyle>
          <a:p>
            <a:fld id="{C5B355B0-4F87-4EB4-87DC-4F5E81F0CD36}" type="datetime1">
              <a:rPr lang="en-US" smtClean="0"/>
              <a:t>4/23/2026</a:t>
            </a:fld>
            <a:endParaRPr lang="en-BE" dirty="0"/>
          </a:p>
        </p:txBody>
      </p:sp>
      <p:sp>
        <p:nvSpPr>
          <p:cNvPr id="10" name="Text Placeholder 9">
            <a:extLst>
              <a:ext uri="{FF2B5EF4-FFF2-40B4-BE49-F238E27FC236}">
                <a16:creationId xmlns:a16="http://schemas.microsoft.com/office/drawing/2014/main" id="{443E0EE3-E833-E0BD-1622-0C20F1FB4A6E}"/>
              </a:ext>
            </a:extLst>
          </p:cNvPr>
          <p:cNvSpPr>
            <a:spLocks noGrp="1"/>
          </p:cNvSpPr>
          <p:nvPr>
            <p:ph type="body" sz="quarter" idx="13" hasCustomPrompt="1"/>
          </p:nvPr>
        </p:nvSpPr>
        <p:spPr>
          <a:xfrm>
            <a:off x="951600" y="781804"/>
            <a:ext cx="10288800" cy="586892"/>
          </a:xfrm>
        </p:spPr>
        <p:txBody>
          <a:bodyPr anchor="t" anchorCtr="0">
            <a:spAutoFit/>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lang="en-GB" sz="3500" b="0" smtClean="0">
                <a:solidFill>
                  <a:schemeClr val="bg1"/>
                </a:solidFill>
                <a:effectLst/>
                <a:latin typeface="+mj-lt"/>
              </a:defRPr>
            </a:lvl1pPr>
            <a:lvl2pPr algn="l">
              <a:lnSpc>
                <a:spcPct val="200000"/>
              </a:lnSpc>
              <a:spcBef>
                <a:spcPts val="0"/>
              </a:spcBef>
              <a:spcAft>
                <a:spcPts val="0"/>
              </a:spcAft>
              <a:defRPr sz="2000" b="1"/>
            </a:lvl2pPr>
          </a:lstStyle>
          <a:p>
            <a:pPr lvl="0"/>
            <a:r>
              <a:rPr lang="en-GB" dirty="0"/>
              <a:t>Add explanation</a:t>
            </a:r>
          </a:p>
        </p:txBody>
      </p:sp>
      <p:sp>
        <p:nvSpPr>
          <p:cNvPr id="2" name="Rectangle 1">
            <a:extLst>
              <a:ext uri="{FF2B5EF4-FFF2-40B4-BE49-F238E27FC236}">
                <a16:creationId xmlns:a16="http://schemas.microsoft.com/office/drawing/2014/main" id="{F210B863-5458-9616-CD7A-D0C99E62B4B5}"/>
              </a:ext>
            </a:extLst>
          </p:cNvPr>
          <p:cNvSpPr>
            <a:spLocks noChangeAspect="1"/>
          </p:cNvSpPr>
          <p:nvPr userDrawn="1"/>
        </p:nvSpPr>
        <p:spPr>
          <a:xfrm>
            <a:off x="0" y="5589538"/>
            <a:ext cx="954000" cy="954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 Placeholder 2">
            <a:extLst>
              <a:ext uri="{FF2B5EF4-FFF2-40B4-BE49-F238E27FC236}">
                <a16:creationId xmlns:a16="http://schemas.microsoft.com/office/drawing/2014/main" id="{CDE909C7-C4D1-4E2C-CCC2-A65EDDB65DDE}"/>
              </a:ext>
            </a:extLst>
          </p:cNvPr>
          <p:cNvSpPr>
            <a:spLocks noGrp="1"/>
          </p:cNvSpPr>
          <p:nvPr>
            <p:ph type="body" idx="15" hasCustomPrompt="1"/>
          </p:nvPr>
        </p:nvSpPr>
        <p:spPr>
          <a:xfrm>
            <a:off x="951600" y="5588194"/>
            <a:ext cx="11240400" cy="954000"/>
          </a:xfrm>
          <a:solidFill>
            <a:schemeClr val="bg1"/>
          </a:solidFill>
        </p:spPr>
        <p:txBody>
          <a:bodyPr lIns="633600" rIns="633600" anchor="ctr" anchorCtr="0"/>
          <a:lstStyle>
            <a:lvl1pPr marL="0" indent="0">
              <a:lnSpc>
                <a:spcPct val="100000"/>
              </a:lnSpc>
              <a:spcBef>
                <a:spcPts val="0"/>
              </a:spcBef>
              <a:spcAft>
                <a:spcPts val="0"/>
              </a:spcAft>
              <a:buNone/>
              <a:defRPr sz="2000" b="1"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name of group work, assignment or…</a:t>
            </a:r>
          </a:p>
        </p:txBody>
      </p:sp>
      <p:sp>
        <p:nvSpPr>
          <p:cNvPr id="9" name="Picture Placeholder 7">
            <a:extLst>
              <a:ext uri="{FF2B5EF4-FFF2-40B4-BE49-F238E27FC236}">
                <a16:creationId xmlns:a16="http://schemas.microsoft.com/office/drawing/2014/main" id="{8A2D812E-DBB6-1599-CC60-B2A72289BD3A}"/>
              </a:ext>
            </a:extLst>
          </p:cNvPr>
          <p:cNvSpPr>
            <a:spLocks noGrp="1" noChangeAspect="1"/>
          </p:cNvSpPr>
          <p:nvPr>
            <p:ph type="pic" sz="quarter" idx="16" hasCustomPrompt="1"/>
          </p:nvPr>
        </p:nvSpPr>
        <p:spPr>
          <a:xfrm>
            <a:off x="174600" y="5764138"/>
            <a:ext cx="604800" cy="604800"/>
          </a:xfrm>
        </p:spPr>
        <p:txBody>
          <a:bodyPr/>
          <a:lstStyle>
            <a:lvl1pPr algn="ctr">
              <a:defRPr sz="1000"/>
            </a:lvl1pPr>
          </a:lstStyle>
          <a:p>
            <a:r>
              <a:rPr lang="en-BE" dirty="0"/>
              <a:t>Add icon</a:t>
            </a:r>
          </a:p>
        </p:txBody>
      </p:sp>
      <p:sp>
        <p:nvSpPr>
          <p:cNvPr id="6" name="Text Placeholder 2">
            <a:extLst>
              <a:ext uri="{FF2B5EF4-FFF2-40B4-BE49-F238E27FC236}">
                <a16:creationId xmlns:a16="http://schemas.microsoft.com/office/drawing/2014/main" id="{F10D00BF-5933-CAFF-A784-04460E397211}"/>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45996036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a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FABBCD-3DF3-B7DB-0C6C-F696E8618A0B}"/>
              </a:ext>
            </a:extLst>
          </p:cNvPr>
          <p:cNvSpPr>
            <a:spLocks noGrp="1"/>
          </p:cNvSpPr>
          <p:nvPr>
            <p:ph type="ftr" sz="quarter" idx="10"/>
          </p:nvPr>
        </p:nvSpPr>
        <p:spPr>
          <a:solidFill>
            <a:schemeClr val="bg1"/>
          </a:solidFill>
        </p:spPr>
        <p:txBody>
          <a:bodyPr/>
          <a:lstStyle/>
          <a:p>
            <a:endParaRPr lang="en-BE" dirty="0"/>
          </a:p>
        </p:txBody>
      </p:sp>
      <p:sp>
        <p:nvSpPr>
          <p:cNvPr id="4" name="Slide Number Placeholder 3">
            <a:extLst>
              <a:ext uri="{FF2B5EF4-FFF2-40B4-BE49-F238E27FC236}">
                <a16:creationId xmlns:a16="http://schemas.microsoft.com/office/drawing/2014/main" id="{6BFFB77D-C91E-9A41-A857-3710A1617708}"/>
              </a:ext>
            </a:extLst>
          </p:cNvPr>
          <p:cNvSpPr>
            <a:spLocks noGrp="1"/>
          </p:cNvSpPr>
          <p:nvPr>
            <p:ph type="sldNum" sz="quarter" idx="11"/>
          </p:nvPr>
        </p:nvSpPr>
        <p:spPr>
          <a:solidFill>
            <a:schemeClr val="bg2"/>
          </a:solidFill>
        </p:spPr>
        <p:txBody>
          <a:bodyPr/>
          <a:lstStyle>
            <a:lvl1pPr>
              <a:defRPr>
                <a:solidFill>
                  <a:schemeClr val="tx1"/>
                </a:solidFill>
              </a:defRPr>
            </a:lvl1pPr>
          </a:lstStyle>
          <a:p>
            <a:fld id="{DE3509B1-9BAD-4938-9D0D-DEE2D803AB64}" type="slidenum">
              <a:rPr lang="en-BE" smtClean="0"/>
              <a:pPr/>
              <a:t>‹nr.›</a:t>
            </a:fld>
            <a:endParaRPr lang="en-BE" dirty="0"/>
          </a:p>
        </p:txBody>
      </p:sp>
      <p:sp>
        <p:nvSpPr>
          <p:cNvPr id="5" name="Date Placeholder 4">
            <a:extLst>
              <a:ext uri="{FF2B5EF4-FFF2-40B4-BE49-F238E27FC236}">
                <a16:creationId xmlns:a16="http://schemas.microsoft.com/office/drawing/2014/main" id="{6CAD3431-F85B-B6B7-1818-17F114D70295}"/>
              </a:ext>
            </a:extLst>
          </p:cNvPr>
          <p:cNvSpPr>
            <a:spLocks noGrp="1"/>
          </p:cNvSpPr>
          <p:nvPr>
            <p:ph type="dt" sz="half" idx="12"/>
          </p:nvPr>
        </p:nvSpPr>
        <p:spPr/>
        <p:txBody>
          <a:bodyPr/>
          <a:lstStyle/>
          <a:p>
            <a:fld id="{B3B32E20-7833-4F59-99F3-AC350A43B3E2}" type="datetime1">
              <a:rPr lang="en-US" smtClean="0"/>
              <a:t>4/23/2026</a:t>
            </a:fld>
            <a:endParaRPr lang="en-BE" dirty="0"/>
          </a:p>
        </p:txBody>
      </p:sp>
      <p:sp>
        <p:nvSpPr>
          <p:cNvPr id="10" name="Text Placeholder 9">
            <a:extLst>
              <a:ext uri="{FF2B5EF4-FFF2-40B4-BE49-F238E27FC236}">
                <a16:creationId xmlns:a16="http://schemas.microsoft.com/office/drawing/2014/main" id="{443E0EE3-E833-E0BD-1622-0C20F1FB4A6E}"/>
              </a:ext>
            </a:extLst>
          </p:cNvPr>
          <p:cNvSpPr>
            <a:spLocks noGrp="1"/>
          </p:cNvSpPr>
          <p:nvPr>
            <p:ph type="body" sz="quarter" idx="13" hasCustomPrompt="1"/>
          </p:nvPr>
        </p:nvSpPr>
        <p:spPr>
          <a:xfrm>
            <a:off x="951600" y="781804"/>
            <a:ext cx="10288800" cy="586892"/>
          </a:xfrm>
        </p:spPr>
        <p:txBody>
          <a:bodyPr anchor="t" anchorCtr="0">
            <a:spAutoFit/>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lang="en-GB" sz="3500" b="0" smtClean="0">
                <a:solidFill>
                  <a:schemeClr val="tx1"/>
                </a:solidFill>
                <a:effectLst/>
                <a:latin typeface="+mj-lt"/>
              </a:defRPr>
            </a:lvl1pPr>
            <a:lvl2pPr algn="l">
              <a:lnSpc>
                <a:spcPct val="200000"/>
              </a:lnSpc>
              <a:spcBef>
                <a:spcPts val="0"/>
              </a:spcBef>
              <a:spcAft>
                <a:spcPts val="0"/>
              </a:spcAft>
              <a:defRPr sz="2000" b="1"/>
            </a:lvl2pPr>
          </a:lstStyle>
          <a:p>
            <a:pPr lvl="0"/>
            <a:r>
              <a:rPr lang="en-GB" dirty="0"/>
              <a:t>Add explanation</a:t>
            </a:r>
          </a:p>
        </p:txBody>
      </p:sp>
      <p:sp>
        <p:nvSpPr>
          <p:cNvPr id="2" name="Rectangle 1">
            <a:extLst>
              <a:ext uri="{FF2B5EF4-FFF2-40B4-BE49-F238E27FC236}">
                <a16:creationId xmlns:a16="http://schemas.microsoft.com/office/drawing/2014/main" id="{F210B863-5458-9616-CD7A-D0C99E62B4B5}"/>
              </a:ext>
            </a:extLst>
          </p:cNvPr>
          <p:cNvSpPr>
            <a:spLocks noChangeAspect="1"/>
          </p:cNvSpPr>
          <p:nvPr userDrawn="1"/>
        </p:nvSpPr>
        <p:spPr>
          <a:xfrm>
            <a:off x="0" y="5589538"/>
            <a:ext cx="954000" cy="954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 Placeholder 2">
            <a:extLst>
              <a:ext uri="{FF2B5EF4-FFF2-40B4-BE49-F238E27FC236}">
                <a16:creationId xmlns:a16="http://schemas.microsoft.com/office/drawing/2014/main" id="{CDE909C7-C4D1-4E2C-CCC2-A65EDDB65DDE}"/>
              </a:ext>
            </a:extLst>
          </p:cNvPr>
          <p:cNvSpPr>
            <a:spLocks noGrp="1"/>
          </p:cNvSpPr>
          <p:nvPr>
            <p:ph type="body" idx="15" hasCustomPrompt="1"/>
          </p:nvPr>
        </p:nvSpPr>
        <p:spPr>
          <a:xfrm>
            <a:off x="951600" y="5588194"/>
            <a:ext cx="11240400" cy="954000"/>
          </a:xfrm>
          <a:solidFill>
            <a:schemeClr val="tx1"/>
          </a:solidFill>
        </p:spPr>
        <p:txBody>
          <a:bodyPr lIns="633600" rIns="633600" anchor="ctr" anchorCtr="0"/>
          <a:lstStyle>
            <a:lvl1pPr marL="0" indent="0">
              <a:lnSpc>
                <a:spcPct val="100000"/>
              </a:lnSpc>
              <a:spcBef>
                <a:spcPts val="0"/>
              </a:spcBef>
              <a:spcAft>
                <a:spcPts val="0"/>
              </a:spcAft>
              <a:buNone/>
              <a:defRPr sz="20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name of group work, assignment or…</a:t>
            </a:r>
          </a:p>
        </p:txBody>
      </p:sp>
      <p:sp>
        <p:nvSpPr>
          <p:cNvPr id="6" name="Picture Placeholder 7">
            <a:extLst>
              <a:ext uri="{FF2B5EF4-FFF2-40B4-BE49-F238E27FC236}">
                <a16:creationId xmlns:a16="http://schemas.microsoft.com/office/drawing/2014/main" id="{6964534E-431D-4698-6814-8070C7BC0259}"/>
              </a:ext>
            </a:extLst>
          </p:cNvPr>
          <p:cNvSpPr>
            <a:spLocks noGrp="1" noChangeAspect="1"/>
          </p:cNvSpPr>
          <p:nvPr>
            <p:ph type="pic" sz="quarter" idx="16" hasCustomPrompt="1"/>
          </p:nvPr>
        </p:nvSpPr>
        <p:spPr>
          <a:xfrm>
            <a:off x="174600" y="5764138"/>
            <a:ext cx="604800" cy="604800"/>
          </a:xfrm>
        </p:spPr>
        <p:txBody>
          <a:bodyPr/>
          <a:lstStyle>
            <a:lvl1pPr marL="0" marR="0" indent="0" algn="ctr" defTabSz="914400" rtl="0" eaLnBrk="1" fontAlgn="auto" latinLnBrk="0" hangingPunct="1">
              <a:lnSpc>
                <a:spcPct val="128000"/>
              </a:lnSpc>
              <a:spcBef>
                <a:spcPts val="500"/>
              </a:spcBef>
              <a:spcAft>
                <a:spcPts val="500"/>
              </a:spcAft>
              <a:buClrTx/>
              <a:buSzTx/>
              <a:buFont typeface="Arial" panose="020B0604020202020204" pitchFamily="34" charset="0"/>
              <a:buNone/>
              <a:tabLst/>
              <a:defRPr sz="1000"/>
            </a:lvl1pPr>
          </a:lstStyle>
          <a:p>
            <a:r>
              <a:rPr lang="en-GB" dirty="0"/>
              <a:t>Add icon</a:t>
            </a:r>
            <a:endParaRPr lang="en-BE" dirty="0"/>
          </a:p>
        </p:txBody>
      </p:sp>
      <p:sp>
        <p:nvSpPr>
          <p:cNvPr id="7" name="Text Placeholder 2">
            <a:extLst>
              <a:ext uri="{FF2B5EF4-FFF2-40B4-BE49-F238E27FC236}">
                <a16:creationId xmlns:a16="http://schemas.microsoft.com/office/drawing/2014/main" id="{F2427D96-7BBB-DB29-54C9-85B3C8C1955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34459362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uz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E55F-654F-C63C-2673-91EAC5900247}"/>
              </a:ext>
            </a:extLst>
          </p:cNvPr>
          <p:cNvSpPr>
            <a:spLocks noGrp="1"/>
          </p:cNvSpPr>
          <p:nvPr>
            <p:ph type="title" hasCustomPrompt="1"/>
          </p:nvPr>
        </p:nvSpPr>
        <p:spPr>
          <a:xfrm>
            <a:off x="955964" y="3136868"/>
            <a:ext cx="10280072" cy="584263"/>
          </a:xfrm>
        </p:spPr>
        <p:txBody>
          <a:bodyPr wrap="square" anchor="ctr" anchorCtr="0">
            <a:spAutoFit/>
          </a:bodyPr>
          <a:lstStyle>
            <a:lvl1pPr algn="ctr">
              <a:lnSpc>
                <a:spcPct val="120000"/>
              </a:lnSpc>
              <a:defRPr sz="3500" b="0">
                <a:solidFill>
                  <a:schemeClr val="tx2"/>
                </a:solidFill>
              </a:defRPr>
            </a:lvl1pPr>
          </a:lstStyle>
          <a:p>
            <a:r>
              <a:rPr lang="en-GB" dirty="0"/>
              <a:t>Add text here</a:t>
            </a:r>
            <a:endParaRPr lang="en-BE" dirty="0"/>
          </a:p>
        </p:txBody>
      </p:sp>
      <p:pic>
        <p:nvPicPr>
          <p:cNvPr id="7" name="Graphic 6">
            <a:extLst>
              <a:ext uri="{FF2B5EF4-FFF2-40B4-BE49-F238E27FC236}">
                <a16:creationId xmlns:a16="http://schemas.microsoft.com/office/drawing/2014/main" id="{3D2E6A33-F557-4730-12CC-85A5FCF5546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88400" y="0"/>
            <a:ext cx="4615200" cy="933221"/>
          </a:xfrm>
          <a:prstGeom prst="rect">
            <a:avLst/>
          </a:prstGeom>
        </p:spPr>
      </p:pic>
      <p:pic>
        <p:nvPicPr>
          <p:cNvPr id="9" name="Graphic 8">
            <a:extLst>
              <a:ext uri="{FF2B5EF4-FFF2-40B4-BE49-F238E27FC236}">
                <a16:creationId xmlns:a16="http://schemas.microsoft.com/office/drawing/2014/main" id="{46DBDCCF-B49D-F172-E450-A807C3FB92B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88400" y="5907812"/>
            <a:ext cx="4615200" cy="950188"/>
          </a:xfrm>
          <a:prstGeom prst="rect">
            <a:avLst/>
          </a:prstGeom>
        </p:spPr>
      </p:pic>
    </p:spTree>
    <p:extLst>
      <p:ext uri="{BB962C8B-B14F-4D97-AF65-F5344CB8AC3E}">
        <p14:creationId xmlns:p14="http://schemas.microsoft.com/office/powerpoint/2010/main" val="1630744214"/>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ea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E55F-654F-C63C-2673-91EAC5900247}"/>
              </a:ext>
            </a:extLst>
          </p:cNvPr>
          <p:cNvSpPr>
            <a:spLocks noGrp="1"/>
          </p:cNvSpPr>
          <p:nvPr>
            <p:ph type="title" hasCustomPrompt="1"/>
          </p:nvPr>
        </p:nvSpPr>
        <p:spPr>
          <a:xfrm>
            <a:off x="955964" y="3136868"/>
            <a:ext cx="10280072" cy="584263"/>
          </a:xfrm>
        </p:spPr>
        <p:txBody>
          <a:bodyPr wrap="square" anchor="ctr" anchorCtr="0">
            <a:spAutoFit/>
          </a:bodyPr>
          <a:lstStyle>
            <a:lvl1pPr algn="ctr">
              <a:lnSpc>
                <a:spcPct val="120000"/>
              </a:lnSpc>
              <a:defRPr sz="3500" b="0">
                <a:solidFill>
                  <a:schemeClr val="tx2"/>
                </a:solidFill>
              </a:defRPr>
            </a:lvl1pPr>
          </a:lstStyle>
          <a:p>
            <a:r>
              <a:rPr lang="en-GB" dirty="0"/>
              <a:t>Add text here</a:t>
            </a:r>
            <a:endParaRPr lang="en-BE" dirty="0"/>
          </a:p>
        </p:txBody>
      </p:sp>
      <p:pic>
        <p:nvPicPr>
          <p:cNvPr id="4" name="Graphic 3">
            <a:extLst>
              <a:ext uri="{FF2B5EF4-FFF2-40B4-BE49-F238E27FC236}">
                <a16:creationId xmlns:a16="http://schemas.microsoft.com/office/drawing/2014/main" id="{4CEC5369-59B8-8BC4-E546-A0CCCD9A05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47000" y="0"/>
            <a:ext cx="4698000" cy="932816"/>
          </a:xfrm>
          <a:prstGeom prst="rect">
            <a:avLst/>
          </a:prstGeom>
        </p:spPr>
      </p:pic>
      <p:pic>
        <p:nvPicPr>
          <p:cNvPr id="6" name="Graphic 5">
            <a:extLst>
              <a:ext uri="{FF2B5EF4-FFF2-40B4-BE49-F238E27FC236}">
                <a16:creationId xmlns:a16="http://schemas.microsoft.com/office/drawing/2014/main" id="{C4479294-4E17-BB62-D210-749101DB488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81200" y="5908338"/>
            <a:ext cx="4629600" cy="949662"/>
          </a:xfrm>
          <a:prstGeom prst="rect">
            <a:avLst/>
          </a:prstGeom>
        </p:spPr>
      </p:pic>
    </p:spTree>
    <p:extLst>
      <p:ext uri="{BB962C8B-B14F-4D97-AF65-F5344CB8AC3E}">
        <p14:creationId xmlns:p14="http://schemas.microsoft.com/office/powerpoint/2010/main" val="965157095"/>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7FB30F0-4805-74A2-EB90-D2624FBEA104}"/>
              </a:ext>
            </a:extLst>
          </p:cNvPr>
          <p:cNvSpPr>
            <a:spLocks noGrp="1"/>
          </p:cNvSpPr>
          <p:nvPr>
            <p:ph type="ftr" sz="quarter" idx="11"/>
          </p:nvPr>
        </p:nvSpPr>
        <p:spPr/>
        <p:txBody>
          <a:bodyPr/>
          <a:lstStyle/>
          <a:p>
            <a:endParaRPr lang="en-BE" dirty="0"/>
          </a:p>
        </p:txBody>
      </p:sp>
      <p:sp>
        <p:nvSpPr>
          <p:cNvPr id="2" name="Title 1">
            <a:extLst>
              <a:ext uri="{FF2B5EF4-FFF2-40B4-BE49-F238E27FC236}">
                <a16:creationId xmlns:a16="http://schemas.microsoft.com/office/drawing/2014/main" id="{6415B82D-CA22-0A5C-377B-1ACB1A04AD66}"/>
              </a:ext>
            </a:extLst>
          </p:cNvPr>
          <p:cNvSpPr>
            <a:spLocks noGrp="1"/>
          </p:cNvSpPr>
          <p:nvPr>
            <p:ph type="title"/>
          </p:nvPr>
        </p:nvSpPr>
        <p:spPr/>
        <p:txBody>
          <a:bodyPr/>
          <a:lstStyle/>
          <a:p>
            <a:r>
              <a:rPr lang="nl-NL"/>
              <a:t>Klik om stijl te bewerken</a:t>
            </a:r>
            <a:endParaRPr lang="en-BE"/>
          </a:p>
        </p:txBody>
      </p:sp>
      <p:sp>
        <p:nvSpPr>
          <p:cNvPr id="3" name="Date Placeholder 2">
            <a:extLst>
              <a:ext uri="{FF2B5EF4-FFF2-40B4-BE49-F238E27FC236}">
                <a16:creationId xmlns:a16="http://schemas.microsoft.com/office/drawing/2014/main" id="{D4B487B7-E045-A47E-1987-273C2C5C5F15}"/>
              </a:ext>
            </a:extLst>
          </p:cNvPr>
          <p:cNvSpPr>
            <a:spLocks noGrp="1"/>
          </p:cNvSpPr>
          <p:nvPr>
            <p:ph type="dt" sz="half" idx="10"/>
          </p:nvPr>
        </p:nvSpPr>
        <p:spPr/>
        <p:txBody>
          <a:bodyPr/>
          <a:lstStyle/>
          <a:p>
            <a:fld id="{C90E3092-5745-4DF1-BECE-B9347B608E33}" type="datetime1">
              <a:rPr lang="en-US" smtClean="0"/>
              <a:t>4/23/2026</a:t>
            </a:fld>
            <a:endParaRPr lang="en-BE"/>
          </a:p>
        </p:txBody>
      </p:sp>
      <p:sp>
        <p:nvSpPr>
          <p:cNvPr id="5" name="Slide Number Placeholder 4">
            <a:extLst>
              <a:ext uri="{FF2B5EF4-FFF2-40B4-BE49-F238E27FC236}">
                <a16:creationId xmlns:a16="http://schemas.microsoft.com/office/drawing/2014/main" id="{48EA4E6C-5FE4-0CC4-424D-E6A2FB1C04E7}"/>
              </a:ext>
            </a:extLst>
          </p:cNvPr>
          <p:cNvSpPr>
            <a:spLocks noGrp="1"/>
          </p:cNvSpPr>
          <p:nvPr>
            <p:ph type="sldNum" sz="quarter" idx="12"/>
          </p:nvPr>
        </p:nvSpPr>
        <p:spPr/>
        <p:txBody>
          <a:bodyPr/>
          <a:lstStyle/>
          <a:p>
            <a:fld id="{DE3509B1-9BAD-4938-9D0D-DEE2D803AB64}" type="slidenum">
              <a:rPr lang="en-BE" smtClean="0"/>
              <a:t>‹nr.›</a:t>
            </a:fld>
            <a:endParaRPr lang="en-BE"/>
          </a:p>
        </p:txBody>
      </p:sp>
      <p:sp>
        <p:nvSpPr>
          <p:cNvPr id="6" name="Text Placeholder 2">
            <a:extLst>
              <a:ext uri="{FF2B5EF4-FFF2-40B4-BE49-F238E27FC236}">
                <a16:creationId xmlns:a16="http://schemas.microsoft.com/office/drawing/2014/main" id="{58BC9AD1-4362-6778-092B-FF53EB93AD12}"/>
              </a:ext>
            </a:extLst>
          </p:cNvPr>
          <p:cNvSpPr>
            <a:spLocks noGrp="1"/>
          </p:cNvSpPr>
          <p:nvPr>
            <p:ph type="body" idx="14" hasCustomPrompt="1"/>
          </p:nvPr>
        </p:nvSpPr>
        <p:spPr>
          <a:xfrm>
            <a:off x="633600" y="920691"/>
            <a:ext cx="10924800" cy="228822"/>
          </a:xfrm>
        </p:spPr>
        <p:txBody>
          <a:bodyPr anchor="t" anchorCtr="0"/>
          <a:lstStyle>
            <a:lvl1pPr marL="0" indent="0">
              <a:lnSpc>
                <a:spcPct val="100000"/>
              </a:lnSpc>
              <a:spcBef>
                <a:spcPts val="0"/>
              </a:spcBef>
              <a:spcAft>
                <a:spcPts val="0"/>
              </a:spcAft>
              <a:buNone/>
              <a:defRPr sz="15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8" name="Text Placeholder 2">
            <a:extLst>
              <a:ext uri="{FF2B5EF4-FFF2-40B4-BE49-F238E27FC236}">
                <a16:creationId xmlns:a16="http://schemas.microsoft.com/office/drawing/2014/main" id="{FEA45020-BE8F-3342-A33E-AC87C14D721C}"/>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r>
              <a:rPr lang="nl-NL"/>
              <a:t>Klikken om de tekststijl van het model te bewerken</a:t>
            </a:r>
          </a:p>
        </p:txBody>
      </p:sp>
    </p:spTree>
    <p:extLst>
      <p:ext uri="{BB962C8B-B14F-4D97-AF65-F5344CB8AC3E}">
        <p14:creationId xmlns:p14="http://schemas.microsoft.com/office/powerpoint/2010/main" val="2167434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scherm">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78972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oofdstuk - kleur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949211-E5F7-38B2-FE4B-20661B953FB9}"/>
              </a:ext>
            </a:extLst>
          </p:cNvPr>
          <p:cNvSpPr>
            <a:spLocks noGrp="1"/>
          </p:cNvSpPr>
          <p:nvPr>
            <p:ph type="ftr" sz="quarter" idx="11"/>
          </p:nvPr>
        </p:nvSpPr>
        <p:spPr>
          <a:xfrm>
            <a:off x="-1" y="6541200"/>
            <a:ext cx="7916399" cy="316800"/>
          </a:xfrm>
        </p:spPr>
        <p:txBody>
          <a:bodyPr lIns="1080000" rIns="709200"/>
          <a:lstStyle/>
          <a:p>
            <a:endParaRPr lang="en-BE" dirty="0"/>
          </a:p>
        </p:txBody>
      </p:sp>
      <p:sp>
        <p:nvSpPr>
          <p:cNvPr id="4" name="Date Placeholder 3">
            <a:extLst>
              <a:ext uri="{FF2B5EF4-FFF2-40B4-BE49-F238E27FC236}">
                <a16:creationId xmlns:a16="http://schemas.microsoft.com/office/drawing/2014/main" id="{003AAAB0-8B28-A673-8494-C8721BF8DF4A}"/>
              </a:ext>
            </a:extLst>
          </p:cNvPr>
          <p:cNvSpPr>
            <a:spLocks noGrp="1"/>
          </p:cNvSpPr>
          <p:nvPr>
            <p:ph type="dt" sz="half" idx="10"/>
          </p:nvPr>
        </p:nvSpPr>
        <p:spPr/>
        <p:txBody>
          <a:bodyPr/>
          <a:lstStyle/>
          <a:p>
            <a:fld id="{B323FF46-733C-4497-8EC4-9018B4D02A0B}" type="datetime1">
              <a:rPr lang="en-US" smtClean="0"/>
              <a:t>4/23/2026</a:t>
            </a:fld>
            <a:endParaRPr lang="en-BE"/>
          </a:p>
        </p:txBody>
      </p:sp>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0" y="0"/>
            <a:ext cx="7916399" cy="6541200"/>
          </a:xfrm>
          <a:solidFill>
            <a:schemeClr val="tx2"/>
          </a:solidFill>
          <a:ln>
            <a:noFill/>
          </a:ln>
        </p:spPr>
        <p:txBody>
          <a:bodyPr lIns="633600" tIns="558000" rIns="633600" bIns="633600" anchor="ctr" anchorCtr="0"/>
          <a:lstStyle>
            <a:lvl1pPr>
              <a:lnSpc>
                <a:spcPct val="90000"/>
              </a:lnSpc>
              <a:spcBef>
                <a:spcPts val="0"/>
              </a:spcBef>
              <a:spcAft>
                <a:spcPts val="0"/>
              </a:spcAft>
              <a:defRPr sz="4000" b="1">
                <a:solidFill>
                  <a:schemeClr val="tx1"/>
                </a:solidFill>
                <a:latin typeface="+mj-lt"/>
              </a:defRPr>
            </a:lvl1pPr>
            <a:lvl2pPr marL="0" indent="0">
              <a:lnSpc>
                <a:spcPct val="90000"/>
              </a:lnSpc>
              <a:spcBef>
                <a:spcPts val="1500"/>
              </a:spcBef>
              <a:spcAft>
                <a:spcPts val="0"/>
              </a:spcAft>
              <a:buNone/>
              <a:defRPr sz="2000" b="1">
                <a:solidFill>
                  <a:schemeClr val="tx1"/>
                </a:solidFill>
              </a:defRPr>
            </a:lvl2pPr>
          </a:lstStyle>
          <a:p>
            <a:pPr lvl="0"/>
            <a:r>
              <a:rPr lang="en-GB" dirty="0"/>
              <a:t>Add a chapter title here. For a subtitle use the indent button</a:t>
            </a:r>
          </a:p>
          <a:p>
            <a:pPr lvl="1"/>
            <a:r>
              <a:rPr lang="en-GB" dirty="0"/>
              <a:t>Subtitle</a:t>
            </a:r>
          </a:p>
        </p:txBody>
      </p:sp>
      <p:sp>
        <p:nvSpPr>
          <p:cNvPr id="6" name="Slide Number Placeholder 5">
            <a:extLst>
              <a:ext uri="{FF2B5EF4-FFF2-40B4-BE49-F238E27FC236}">
                <a16:creationId xmlns:a16="http://schemas.microsoft.com/office/drawing/2014/main" id="{803F8E5D-F20D-35B0-0C2D-2991C781A792}"/>
              </a:ext>
            </a:extLst>
          </p:cNvPr>
          <p:cNvSpPr>
            <a:spLocks noGrp="1"/>
          </p:cNvSpPr>
          <p:nvPr>
            <p:ph type="sldNum" sz="quarter" idx="12"/>
          </p:nvPr>
        </p:nvSpPr>
        <p:spPr>
          <a:xfrm>
            <a:off x="7568398" y="6541200"/>
            <a:ext cx="348000" cy="316800"/>
          </a:xfrm>
          <a:solidFill>
            <a:schemeClr val="tx1"/>
          </a:solidFill>
        </p:spPr>
        <p:txBody>
          <a:bodyPr/>
          <a:lstStyle/>
          <a:p>
            <a:fld id="{DE3509B1-9BAD-4938-9D0D-DEE2D803AB64}" type="slidenum">
              <a:rPr lang="en-BE" smtClean="0"/>
              <a:t>‹nr.›</a:t>
            </a:fld>
            <a:endParaRPr lang="en-BE" dirty="0"/>
          </a:p>
        </p:txBody>
      </p:sp>
      <p:pic>
        <p:nvPicPr>
          <p:cNvPr id="3" name="Graphic 2">
            <a:extLst>
              <a:ext uri="{FF2B5EF4-FFF2-40B4-BE49-F238E27FC236}">
                <a16:creationId xmlns:a16="http://schemas.microsoft.com/office/drawing/2014/main" id="{06A6FAC4-996C-6AEB-DBF1-A8AD946F92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916398" y="-1"/>
            <a:ext cx="4275602" cy="6871503"/>
          </a:xfrm>
          <a:prstGeom prst="rect">
            <a:avLst/>
          </a:prstGeom>
        </p:spPr>
      </p:pic>
      <p:sp>
        <p:nvSpPr>
          <p:cNvPr id="11" name="Text Placeholder 10">
            <a:extLst>
              <a:ext uri="{FF2B5EF4-FFF2-40B4-BE49-F238E27FC236}">
                <a16:creationId xmlns:a16="http://schemas.microsoft.com/office/drawing/2014/main" id="{38602668-C814-1379-FAC9-2DED10658AC6}"/>
              </a:ext>
            </a:extLst>
          </p:cNvPr>
          <p:cNvSpPr>
            <a:spLocks noGrp="1"/>
          </p:cNvSpPr>
          <p:nvPr>
            <p:ph type="body" sz="quarter" idx="17" hasCustomPrompt="1"/>
          </p:nvPr>
        </p:nvSpPr>
        <p:spPr>
          <a:xfrm>
            <a:off x="633600" y="574980"/>
            <a:ext cx="1646238" cy="574675"/>
          </a:xfrm>
        </p:spPr>
        <p:txBody>
          <a:bodyPr/>
          <a:lstStyle>
            <a:lvl1pPr>
              <a:lnSpc>
                <a:spcPct val="90000"/>
              </a:lnSpc>
              <a:spcBef>
                <a:spcPts val="0"/>
              </a:spcBef>
              <a:spcAft>
                <a:spcPts val="0"/>
              </a:spcAft>
              <a:defRPr sz="4000" b="1">
                <a:solidFill>
                  <a:schemeClr val="tx1"/>
                </a:solidFill>
                <a:latin typeface="+mj-lt"/>
              </a:defRPr>
            </a:lvl1pPr>
          </a:lstStyle>
          <a:p>
            <a:pPr lvl="0"/>
            <a:r>
              <a:rPr lang="en-GB" dirty="0"/>
              <a:t>#</a:t>
            </a:r>
            <a:endParaRPr lang="en-BE" dirty="0"/>
          </a:p>
        </p:txBody>
      </p:sp>
      <p:sp>
        <p:nvSpPr>
          <p:cNvPr id="2" name="Text Placeholder 2">
            <a:extLst>
              <a:ext uri="{FF2B5EF4-FFF2-40B4-BE49-F238E27FC236}">
                <a16:creationId xmlns:a16="http://schemas.microsoft.com/office/drawing/2014/main" id="{9E906FC7-14D7-85FF-0F87-B4920AE6F5DD}"/>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Tree>
    <p:extLst>
      <p:ext uri="{BB962C8B-B14F-4D97-AF65-F5344CB8AC3E}">
        <p14:creationId xmlns:p14="http://schemas.microsoft.com/office/powerpoint/2010/main" val="29129205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oofdstuk - 1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DCB55BED-6000-3FF0-CAAB-6AF1AA2DDA54}"/>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6D3B5874-3054-7F4F-F083-7AFF413142A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82000" y="630000"/>
            <a:ext cx="3424578" cy="5306400"/>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ACCD3A06-D3DA-6615-67DE-99CD80F277E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578218EF-F833-80B9-02E2-DBB277BEF524}"/>
              </a:ext>
            </a:extLst>
          </p:cNvPr>
          <p:cNvSpPr>
            <a:spLocks noGrp="1"/>
          </p:cNvSpPr>
          <p:nvPr>
            <p:ph type="dt" sz="half" idx="21"/>
          </p:nvPr>
        </p:nvSpPr>
        <p:spPr/>
        <p:txBody>
          <a:bodyPr/>
          <a:lstStyle/>
          <a:p>
            <a:fld id="{C2D334EF-182A-46C0-99F7-4E6860FDE8A5}" type="datetime1">
              <a:rPr lang="en-US" smtClean="0"/>
              <a:t>4/23/2026</a:t>
            </a:fld>
            <a:endParaRPr lang="en-BE" dirty="0"/>
          </a:p>
        </p:txBody>
      </p:sp>
      <p:sp>
        <p:nvSpPr>
          <p:cNvPr id="9" name="Slide Number Placeholder 8">
            <a:extLst>
              <a:ext uri="{FF2B5EF4-FFF2-40B4-BE49-F238E27FC236}">
                <a16:creationId xmlns:a16="http://schemas.microsoft.com/office/drawing/2014/main" id="{5DF08805-085F-76C3-23BA-D5E4C632B9E5}"/>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1799272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oofdstuk - 2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5A867873-06FF-398A-7A68-650980A90A08}"/>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7021283F-660C-5BB7-8A7A-2FB81688CE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741663" y="666000"/>
            <a:ext cx="2905252" cy="5269992"/>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2"/>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6285140C-114D-0ACF-A3BE-67AF2B47849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FFA85C14-0A2D-6E15-3D4D-69132004B6FD}"/>
              </a:ext>
            </a:extLst>
          </p:cNvPr>
          <p:cNvSpPr>
            <a:spLocks noGrp="1"/>
          </p:cNvSpPr>
          <p:nvPr>
            <p:ph type="dt" sz="half" idx="21"/>
          </p:nvPr>
        </p:nvSpPr>
        <p:spPr/>
        <p:txBody>
          <a:bodyPr/>
          <a:lstStyle/>
          <a:p>
            <a:fld id="{FD9DB9FD-7AD0-42EB-A3FB-62932C40E040}" type="datetime1">
              <a:rPr lang="en-US" smtClean="0"/>
              <a:t>4/23/2026</a:t>
            </a:fld>
            <a:endParaRPr lang="en-BE" dirty="0"/>
          </a:p>
        </p:txBody>
      </p:sp>
      <p:sp>
        <p:nvSpPr>
          <p:cNvPr id="9" name="Slide Number Placeholder 8">
            <a:extLst>
              <a:ext uri="{FF2B5EF4-FFF2-40B4-BE49-F238E27FC236}">
                <a16:creationId xmlns:a16="http://schemas.microsoft.com/office/drawing/2014/main" id="{31123681-43E7-8340-8851-EB4E3BF4EBED}"/>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1176710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oofdstuk - 3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7B227B5F-A891-600A-72FA-3441114553EC}"/>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00B7BC91-21FD-59FB-F347-562ED9D926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07511" y="666000"/>
            <a:ext cx="1773555" cy="5219319"/>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3"/>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5EBE7ADF-18C1-553E-1DC2-EF25AB04C5C5}"/>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3851C37B-2754-886E-D44D-4B078F8BA1EC}"/>
              </a:ext>
            </a:extLst>
          </p:cNvPr>
          <p:cNvSpPr>
            <a:spLocks noGrp="1"/>
          </p:cNvSpPr>
          <p:nvPr>
            <p:ph type="dt" sz="half" idx="21"/>
          </p:nvPr>
        </p:nvSpPr>
        <p:spPr/>
        <p:txBody>
          <a:bodyPr/>
          <a:lstStyle/>
          <a:p>
            <a:fld id="{70F11972-E6E9-4829-BD55-70222747FF5E}" type="datetime1">
              <a:rPr lang="en-US" smtClean="0"/>
              <a:t>4/23/2026</a:t>
            </a:fld>
            <a:endParaRPr lang="en-BE" dirty="0"/>
          </a:p>
        </p:txBody>
      </p:sp>
      <p:sp>
        <p:nvSpPr>
          <p:cNvPr id="9" name="Slide Number Placeholder 8">
            <a:extLst>
              <a:ext uri="{FF2B5EF4-FFF2-40B4-BE49-F238E27FC236}">
                <a16:creationId xmlns:a16="http://schemas.microsoft.com/office/drawing/2014/main" id="{46865C9C-B403-5CA3-4DA3-D17762504D08}"/>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13723212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oofdstuk - 4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78E8938-63A8-E78F-E34C-02A311B0C8A8}"/>
              </a:ext>
            </a:extLst>
          </p:cNvPr>
          <p:cNvSpPr>
            <a:spLocks noGrp="1"/>
          </p:cNvSpPr>
          <p:nvPr>
            <p:ph type="ftr" sz="quarter" idx="22"/>
          </p:nvPr>
        </p:nvSpPr>
        <p:spPr/>
        <p:txBody>
          <a:bodyPr/>
          <a:lstStyle/>
          <a:p>
            <a:endParaRPr lang="en-BE" dirty="0"/>
          </a:p>
        </p:txBody>
      </p:sp>
      <p:pic>
        <p:nvPicPr>
          <p:cNvPr id="9" name="Graphic 8">
            <a:extLst>
              <a:ext uri="{FF2B5EF4-FFF2-40B4-BE49-F238E27FC236}">
                <a16:creationId xmlns:a16="http://schemas.microsoft.com/office/drawing/2014/main" id="{E981BB95-839B-CB6F-DCD2-3803545B18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64307" y="649517"/>
            <a:ext cx="3259963"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4"/>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BE19D9F9-37D7-6812-CDB0-DA3508762592}"/>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6F2B4C22-4AD1-74F9-B909-320DFCCA7DA4}"/>
              </a:ext>
            </a:extLst>
          </p:cNvPr>
          <p:cNvSpPr>
            <a:spLocks noGrp="1"/>
          </p:cNvSpPr>
          <p:nvPr>
            <p:ph type="dt" sz="half" idx="21"/>
          </p:nvPr>
        </p:nvSpPr>
        <p:spPr/>
        <p:txBody>
          <a:bodyPr/>
          <a:lstStyle/>
          <a:p>
            <a:fld id="{B25341DD-6766-488F-B9DE-2DC43DB82B95}" type="datetime1">
              <a:rPr lang="en-US" smtClean="0"/>
              <a:t>4/23/2026</a:t>
            </a:fld>
            <a:endParaRPr lang="en-BE" dirty="0"/>
          </a:p>
        </p:txBody>
      </p:sp>
      <p:sp>
        <p:nvSpPr>
          <p:cNvPr id="8" name="Slide Number Placeholder 7">
            <a:extLst>
              <a:ext uri="{FF2B5EF4-FFF2-40B4-BE49-F238E27FC236}">
                <a16:creationId xmlns:a16="http://schemas.microsoft.com/office/drawing/2014/main" id="{2EC2261D-537D-6089-B6ED-FB6639E0E874}"/>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3063146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oofdstuk - 5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334137E-2540-E5D7-3875-9D93B5BA9B1D}"/>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B9A96785-BD41-2026-BC3D-4E3A62C5B5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79848" y="627159"/>
            <a:ext cx="2432304"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5"/>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75C18F6F-14DF-8889-17D6-78FC1022DDF8}"/>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BDE660EF-5C0D-5BD2-AFA5-29F4B0CB4158}"/>
              </a:ext>
            </a:extLst>
          </p:cNvPr>
          <p:cNvSpPr>
            <a:spLocks noGrp="1"/>
          </p:cNvSpPr>
          <p:nvPr>
            <p:ph type="dt" sz="half" idx="21"/>
          </p:nvPr>
        </p:nvSpPr>
        <p:spPr/>
        <p:txBody>
          <a:bodyPr/>
          <a:lstStyle/>
          <a:p>
            <a:fld id="{80EF4382-CA00-4B9E-98A8-53076B75C8BB}" type="datetime1">
              <a:rPr lang="en-US" smtClean="0"/>
              <a:t>4/23/2026</a:t>
            </a:fld>
            <a:endParaRPr lang="en-BE" dirty="0"/>
          </a:p>
        </p:txBody>
      </p:sp>
      <p:sp>
        <p:nvSpPr>
          <p:cNvPr id="9" name="Slide Number Placeholder 8">
            <a:extLst>
              <a:ext uri="{FF2B5EF4-FFF2-40B4-BE49-F238E27FC236}">
                <a16:creationId xmlns:a16="http://schemas.microsoft.com/office/drawing/2014/main" id="{71F50ED1-5BFA-12C9-F8F0-F2267B1942DF}"/>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3307490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oofdstuk - 6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1D9133CD-61A4-183B-24B0-88B92D3C23F9}"/>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F4320646-AC59-D06A-E6A9-472AB12979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08909" y="601200"/>
            <a:ext cx="3226181"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6"/>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3C97F695-B65B-8558-EF1E-F63252DC8962}"/>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B229BC33-2223-87C9-1FD0-1A8DD1D33E85}"/>
              </a:ext>
            </a:extLst>
          </p:cNvPr>
          <p:cNvSpPr>
            <a:spLocks noGrp="1"/>
          </p:cNvSpPr>
          <p:nvPr>
            <p:ph type="dt" sz="half" idx="21"/>
          </p:nvPr>
        </p:nvSpPr>
        <p:spPr/>
        <p:txBody>
          <a:bodyPr/>
          <a:lstStyle/>
          <a:p>
            <a:fld id="{CC1A591F-5836-452E-868A-C72951EB85C4}" type="datetime1">
              <a:rPr lang="en-US" smtClean="0"/>
              <a:t>4/23/2026</a:t>
            </a:fld>
            <a:endParaRPr lang="en-BE" dirty="0"/>
          </a:p>
        </p:txBody>
      </p:sp>
      <p:sp>
        <p:nvSpPr>
          <p:cNvPr id="9" name="Slide Number Placeholder 8">
            <a:extLst>
              <a:ext uri="{FF2B5EF4-FFF2-40B4-BE49-F238E27FC236}">
                <a16:creationId xmlns:a16="http://schemas.microsoft.com/office/drawing/2014/main" id="{7F71F9DA-DA49-293A-B67F-CEEDA0E2DFEC}"/>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351404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oofdstuk - 7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E9CF89-69BC-481D-DC70-955865785135}"/>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A6E9B0A9-39A7-D5E5-B124-F242804F9B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91354" y="576486"/>
            <a:ext cx="3209290"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7"/>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3AA681BD-F6B0-BAD8-6AEC-3B98CB9E9591}"/>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0167AC5A-C3B1-AABE-6353-4459B6193412}"/>
              </a:ext>
            </a:extLst>
          </p:cNvPr>
          <p:cNvSpPr>
            <a:spLocks noGrp="1"/>
          </p:cNvSpPr>
          <p:nvPr>
            <p:ph type="dt" sz="half" idx="21"/>
          </p:nvPr>
        </p:nvSpPr>
        <p:spPr/>
        <p:txBody>
          <a:bodyPr/>
          <a:lstStyle/>
          <a:p>
            <a:fld id="{082FDE3B-F0CE-4E59-94F2-887DA4DCDF11}" type="datetime1">
              <a:rPr lang="en-US" smtClean="0"/>
              <a:t>4/23/2026</a:t>
            </a:fld>
            <a:endParaRPr lang="en-BE" dirty="0"/>
          </a:p>
        </p:txBody>
      </p:sp>
      <p:sp>
        <p:nvSpPr>
          <p:cNvPr id="9" name="Slide Number Placeholder 8">
            <a:extLst>
              <a:ext uri="{FF2B5EF4-FFF2-40B4-BE49-F238E27FC236}">
                <a16:creationId xmlns:a16="http://schemas.microsoft.com/office/drawing/2014/main" id="{1CD6663F-AA83-F8C1-8A3A-2CAC29DDF38E}"/>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3427249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oofdstuk - 8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4BBD2A0C-B91C-234A-30B3-5EE8DDF49CC7}"/>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0D2813F6-CCB7-1E7F-5360-24019DC0B08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26482" y="601822"/>
            <a:ext cx="2939034"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8"/>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86DFB9F6-1DDE-BF58-3FDF-A62CB9A6DC78}"/>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85AF5545-BFAB-6F77-E991-31DE257DB3F3}"/>
              </a:ext>
            </a:extLst>
          </p:cNvPr>
          <p:cNvSpPr>
            <a:spLocks noGrp="1"/>
          </p:cNvSpPr>
          <p:nvPr>
            <p:ph type="dt" sz="half" idx="21"/>
          </p:nvPr>
        </p:nvSpPr>
        <p:spPr/>
        <p:txBody>
          <a:bodyPr/>
          <a:lstStyle/>
          <a:p>
            <a:fld id="{C1AE4AE6-0067-4CCB-B0F0-4E5AC3124F4A}" type="datetime1">
              <a:rPr lang="en-US" smtClean="0"/>
              <a:t>4/23/2026</a:t>
            </a:fld>
            <a:endParaRPr lang="en-BE" dirty="0"/>
          </a:p>
        </p:txBody>
      </p:sp>
      <p:sp>
        <p:nvSpPr>
          <p:cNvPr id="9" name="Slide Number Placeholder 8">
            <a:extLst>
              <a:ext uri="{FF2B5EF4-FFF2-40B4-BE49-F238E27FC236}">
                <a16:creationId xmlns:a16="http://schemas.microsoft.com/office/drawing/2014/main" id="{ED420AAC-CC7B-C8E3-7088-866BB49EE383}"/>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7070030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oofdstuk - 9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B1443EF-1DD4-4F48-EAAF-AE68D2F87FEF}"/>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27591656-0442-0678-1C72-0060BF2970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82908" y="601822"/>
            <a:ext cx="3226181"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633600" indent="-633600" algn="ctr">
              <a:lnSpc>
                <a:spcPct val="90000"/>
              </a:lnSpc>
              <a:spcBef>
                <a:spcPts val="0"/>
              </a:spcBef>
              <a:spcAft>
                <a:spcPts val="0"/>
              </a:spcAft>
              <a:buFont typeface="+mj-lt"/>
              <a:buAutoNum type="arabicPeriod" startAt="9"/>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71851AEB-8866-C80C-6042-C8A808FE0137}"/>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2CD0C212-AB4B-7C3A-2100-3D5947B4CA4C}"/>
              </a:ext>
            </a:extLst>
          </p:cNvPr>
          <p:cNvSpPr>
            <a:spLocks noGrp="1"/>
          </p:cNvSpPr>
          <p:nvPr>
            <p:ph type="dt" sz="half" idx="21"/>
          </p:nvPr>
        </p:nvSpPr>
        <p:spPr/>
        <p:txBody>
          <a:bodyPr/>
          <a:lstStyle/>
          <a:p>
            <a:fld id="{6C08F0B2-810F-4795-9BB6-73B2D3636045}" type="datetime1">
              <a:rPr lang="en-US" smtClean="0"/>
              <a:t>4/23/2026</a:t>
            </a:fld>
            <a:endParaRPr lang="en-BE" dirty="0"/>
          </a:p>
        </p:txBody>
      </p:sp>
      <p:sp>
        <p:nvSpPr>
          <p:cNvPr id="9" name="Slide Number Placeholder 8">
            <a:extLst>
              <a:ext uri="{FF2B5EF4-FFF2-40B4-BE49-F238E27FC236}">
                <a16:creationId xmlns:a16="http://schemas.microsoft.com/office/drawing/2014/main" id="{AF54BCAE-8DC6-92A3-DE8B-3A165D453BB2}"/>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30129566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oofdstuk - 10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BCF3E35A-4C18-43C8-B7A1-9DAB66F96F6A}"/>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4AEF27A0-662C-1E60-612C-7F1FF07B6F8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57336" y="601822"/>
            <a:ext cx="7077329"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0"/>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500ECD78-B68A-83F9-227C-4CEC20DD64D3}"/>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25A39E5F-72D7-5475-42A8-322BEF2C8338}"/>
              </a:ext>
            </a:extLst>
          </p:cNvPr>
          <p:cNvSpPr>
            <a:spLocks noGrp="1"/>
          </p:cNvSpPr>
          <p:nvPr>
            <p:ph type="dt" sz="half" idx="21"/>
          </p:nvPr>
        </p:nvSpPr>
        <p:spPr/>
        <p:txBody>
          <a:bodyPr/>
          <a:lstStyle/>
          <a:p>
            <a:fld id="{6F16A695-2429-46C6-9904-F3A1A17CDC2B}" type="datetime1">
              <a:rPr lang="en-US" smtClean="0"/>
              <a:t>4/23/2026</a:t>
            </a:fld>
            <a:endParaRPr lang="en-BE" dirty="0"/>
          </a:p>
        </p:txBody>
      </p:sp>
      <p:sp>
        <p:nvSpPr>
          <p:cNvPr id="9" name="Slide Number Placeholder 8">
            <a:extLst>
              <a:ext uri="{FF2B5EF4-FFF2-40B4-BE49-F238E27FC236}">
                <a16:creationId xmlns:a16="http://schemas.microsoft.com/office/drawing/2014/main" id="{F783135C-6958-6E79-0DBC-7EB673B6BD72}"/>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4867257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oofdstuk - 11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34FD9960-8FF4-A104-9D86-C368ED765B8E}"/>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82426CD8-9FE5-EB71-5171-C9658BB6B13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498217" y="601822"/>
            <a:ext cx="7195566"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1"/>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4C55AFD7-1D6D-7E66-42A0-FC01014F20CA}"/>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62254CFC-E4EF-F5CC-8AAC-9994E0119204}"/>
              </a:ext>
            </a:extLst>
          </p:cNvPr>
          <p:cNvSpPr>
            <a:spLocks noGrp="1"/>
          </p:cNvSpPr>
          <p:nvPr>
            <p:ph type="dt" sz="half" idx="21"/>
          </p:nvPr>
        </p:nvSpPr>
        <p:spPr/>
        <p:txBody>
          <a:bodyPr/>
          <a:lstStyle/>
          <a:p>
            <a:fld id="{7800B06E-8C6F-49D3-ADA2-F0F5A4CE4CB9}" type="datetime1">
              <a:rPr lang="en-US" smtClean="0"/>
              <a:t>4/23/2026</a:t>
            </a:fld>
            <a:endParaRPr lang="en-BE" dirty="0"/>
          </a:p>
        </p:txBody>
      </p:sp>
      <p:sp>
        <p:nvSpPr>
          <p:cNvPr id="9" name="Slide Number Placeholder 8">
            <a:extLst>
              <a:ext uri="{FF2B5EF4-FFF2-40B4-BE49-F238E27FC236}">
                <a16:creationId xmlns:a16="http://schemas.microsoft.com/office/drawing/2014/main" id="{5DDBF055-2580-B54D-29FF-BFEF7B7250A0}"/>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12266562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oofdstuk - 12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AAA12A00-6232-C9FB-58FE-A75EF84CDFE7}"/>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64A21CE9-DAEC-9ABB-97E9-EEB5959781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709355" y="601822"/>
            <a:ext cx="6773291"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2"/>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35684F62-2D57-A4F6-EEE1-751C1527B201}"/>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8BA9C897-7756-18A7-AA93-D0107DCE5D37}"/>
              </a:ext>
            </a:extLst>
          </p:cNvPr>
          <p:cNvSpPr>
            <a:spLocks noGrp="1"/>
          </p:cNvSpPr>
          <p:nvPr>
            <p:ph type="dt" sz="half" idx="21"/>
          </p:nvPr>
        </p:nvSpPr>
        <p:spPr/>
        <p:txBody>
          <a:bodyPr/>
          <a:lstStyle/>
          <a:p>
            <a:fld id="{C86A32E1-1520-41E1-B303-D6583BF80704}" type="datetime1">
              <a:rPr lang="en-US" smtClean="0"/>
              <a:t>4/23/2026</a:t>
            </a:fld>
            <a:endParaRPr lang="en-BE" dirty="0"/>
          </a:p>
        </p:txBody>
      </p:sp>
      <p:sp>
        <p:nvSpPr>
          <p:cNvPr id="9" name="Slide Number Placeholder 8">
            <a:extLst>
              <a:ext uri="{FF2B5EF4-FFF2-40B4-BE49-F238E27FC236}">
                <a16:creationId xmlns:a16="http://schemas.microsoft.com/office/drawing/2014/main" id="{B513FB11-0B21-6B69-D38F-75192D410D04}"/>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2717872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oofdstuk - 13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1D91E1F-69DF-CF66-9999-7C2C0B43F4C4}"/>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DD4446D1-F4CB-5790-8972-C1218317DC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7846" y="601821"/>
            <a:ext cx="5996305"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3"/>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A9A9CD89-C87B-7CFF-2D77-16ACA52E810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B03E7109-1FB6-9DD1-264D-0A3DD3BDCF88}"/>
              </a:ext>
            </a:extLst>
          </p:cNvPr>
          <p:cNvSpPr>
            <a:spLocks noGrp="1"/>
          </p:cNvSpPr>
          <p:nvPr>
            <p:ph type="dt" sz="half" idx="21"/>
          </p:nvPr>
        </p:nvSpPr>
        <p:spPr/>
        <p:txBody>
          <a:bodyPr/>
          <a:lstStyle/>
          <a:p>
            <a:fld id="{7535FC23-8BCE-44C2-A1ED-FADC4D8D73C3}" type="datetime1">
              <a:rPr lang="en-US" smtClean="0"/>
              <a:t>4/23/2026</a:t>
            </a:fld>
            <a:endParaRPr lang="en-BE" dirty="0"/>
          </a:p>
        </p:txBody>
      </p:sp>
      <p:sp>
        <p:nvSpPr>
          <p:cNvPr id="9" name="Slide Number Placeholder 8">
            <a:extLst>
              <a:ext uri="{FF2B5EF4-FFF2-40B4-BE49-F238E27FC236}">
                <a16:creationId xmlns:a16="http://schemas.microsoft.com/office/drawing/2014/main" id="{4A82A848-973C-0E19-079A-1E57AEF5F61B}"/>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6580669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oofdstuk - 14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8DD9F71-005B-46A1-94AA-6FD080965856}"/>
              </a:ext>
            </a:extLst>
          </p:cNvPr>
          <p:cNvSpPr>
            <a:spLocks noGrp="1"/>
          </p:cNvSpPr>
          <p:nvPr>
            <p:ph type="ftr" sz="quarter" idx="22"/>
          </p:nvPr>
        </p:nvSpPr>
        <p:spPr/>
        <p:txBody>
          <a:bodyPr/>
          <a:lstStyle/>
          <a:p>
            <a:endParaRPr lang="en-BE" dirty="0"/>
          </a:p>
        </p:txBody>
      </p:sp>
      <p:pic>
        <p:nvPicPr>
          <p:cNvPr id="9" name="Graphic 8">
            <a:extLst>
              <a:ext uri="{FF2B5EF4-FFF2-40B4-BE49-F238E27FC236}">
                <a16:creationId xmlns:a16="http://schemas.microsoft.com/office/drawing/2014/main" id="{D1C4E286-F87D-2C6B-2B27-9B037B7144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84016" y="601820"/>
            <a:ext cx="6823964" cy="5286883"/>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4"/>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77ED9E66-D3BC-79C4-F9B9-4E4EF75BB369}"/>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BE1690DB-DDD4-A374-F959-1D310028FBFD}"/>
              </a:ext>
            </a:extLst>
          </p:cNvPr>
          <p:cNvSpPr>
            <a:spLocks noGrp="1"/>
          </p:cNvSpPr>
          <p:nvPr>
            <p:ph type="dt" sz="half" idx="21"/>
          </p:nvPr>
        </p:nvSpPr>
        <p:spPr/>
        <p:txBody>
          <a:bodyPr/>
          <a:lstStyle/>
          <a:p>
            <a:fld id="{099D6A87-8681-4BC2-9E2C-6C1470E505D0}" type="datetime1">
              <a:rPr lang="en-US" smtClean="0"/>
              <a:t>4/23/2026</a:t>
            </a:fld>
            <a:endParaRPr lang="en-BE" dirty="0"/>
          </a:p>
        </p:txBody>
      </p:sp>
      <p:sp>
        <p:nvSpPr>
          <p:cNvPr id="8" name="Slide Number Placeholder 7">
            <a:extLst>
              <a:ext uri="{FF2B5EF4-FFF2-40B4-BE49-F238E27FC236}">
                <a16:creationId xmlns:a16="http://schemas.microsoft.com/office/drawing/2014/main" id="{C3578E76-9C50-9858-1593-804FD529663C}"/>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3560454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oofdstuk - 15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677E368F-9591-F219-A989-FFD4D76E21FA}"/>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665BBB48-899F-81A5-BDDB-9E9D25F88F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55618" y="601820"/>
            <a:ext cx="6080760"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5"/>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C45D5862-35DA-C8A7-422C-223D108CB9B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07C58D68-3FF1-9DE1-E0CB-B2A4BC6B0B31}"/>
              </a:ext>
            </a:extLst>
          </p:cNvPr>
          <p:cNvSpPr>
            <a:spLocks noGrp="1"/>
          </p:cNvSpPr>
          <p:nvPr>
            <p:ph type="dt" sz="half" idx="21"/>
          </p:nvPr>
        </p:nvSpPr>
        <p:spPr/>
        <p:txBody>
          <a:bodyPr/>
          <a:lstStyle/>
          <a:p>
            <a:fld id="{89AB9378-66D9-4856-8B1D-43C7565C232A}" type="datetime1">
              <a:rPr lang="en-US" smtClean="0"/>
              <a:t>4/23/2026</a:t>
            </a:fld>
            <a:endParaRPr lang="en-BE" dirty="0"/>
          </a:p>
        </p:txBody>
      </p:sp>
      <p:sp>
        <p:nvSpPr>
          <p:cNvPr id="9" name="Slide Number Placeholder 8">
            <a:extLst>
              <a:ext uri="{FF2B5EF4-FFF2-40B4-BE49-F238E27FC236}">
                <a16:creationId xmlns:a16="http://schemas.microsoft.com/office/drawing/2014/main" id="{D268890F-4022-7582-FD30-A22D568C609A}"/>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4053421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 - 16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0BE9B1-6136-7CCA-4758-5EF7E2125DED}"/>
              </a:ext>
            </a:extLst>
          </p:cNvPr>
          <p:cNvSpPr>
            <a:spLocks noGrp="1"/>
          </p:cNvSpPr>
          <p:nvPr>
            <p:ph type="ftr" sz="quarter" idx="22"/>
          </p:nvPr>
        </p:nvSpPr>
        <p:spPr/>
        <p:txBody>
          <a:bodyPr/>
          <a:lstStyle/>
          <a:p>
            <a:endParaRPr lang="en-BE" dirty="0"/>
          </a:p>
        </p:txBody>
      </p:sp>
      <p:pic>
        <p:nvPicPr>
          <p:cNvPr id="9" name="Graphic 8">
            <a:extLst>
              <a:ext uri="{FF2B5EF4-FFF2-40B4-BE49-F238E27FC236}">
                <a16:creationId xmlns:a16="http://schemas.microsoft.com/office/drawing/2014/main" id="{505B6BE7-FEA4-2715-9B0A-9907F0DA2F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82670" y="601820"/>
            <a:ext cx="7026656"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6"/>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46D1B3F7-CF98-954F-6E34-8743DDF8E9EE}"/>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DDB2EDE5-865C-C996-A891-DA11D4F50CC2}"/>
              </a:ext>
            </a:extLst>
          </p:cNvPr>
          <p:cNvSpPr>
            <a:spLocks noGrp="1"/>
          </p:cNvSpPr>
          <p:nvPr>
            <p:ph type="dt" sz="half" idx="21"/>
          </p:nvPr>
        </p:nvSpPr>
        <p:spPr/>
        <p:txBody>
          <a:bodyPr/>
          <a:lstStyle/>
          <a:p>
            <a:fld id="{D23E7340-77F4-4232-BB4E-7B76B4861C4F}" type="datetime1">
              <a:rPr lang="en-US" smtClean="0"/>
              <a:t>4/23/2026</a:t>
            </a:fld>
            <a:endParaRPr lang="en-BE" dirty="0"/>
          </a:p>
        </p:txBody>
      </p:sp>
      <p:sp>
        <p:nvSpPr>
          <p:cNvPr id="8" name="Slide Number Placeholder 7">
            <a:extLst>
              <a:ext uri="{FF2B5EF4-FFF2-40B4-BE49-F238E27FC236}">
                <a16:creationId xmlns:a16="http://schemas.microsoft.com/office/drawing/2014/main" id="{09855DFC-5D16-0C06-9302-51DD21B4557C}"/>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14496686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 - 17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D10C1E47-F556-FDC2-25B6-5A64889BEEDE}"/>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0D736E95-4042-B8B3-1301-78216C356F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99563" y="601820"/>
            <a:ext cx="6992874"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7"/>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8E5D1E9A-FB96-46C4-8C4E-23689EC37CF6}"/>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9875DFA8-CA7C-AFEF-35B0-157F557F3DD6}"/>
              </a:ext>
            </a:extLst>
          </p:cNvPr>
          <p:cNvSpPr>
            <a:spLocks noGrp="1"/>
          </p:cNvSpPr>
          <p:nvPr>
            <p:ph type="dt" sz="half" idx="21"/>
          </p:nvPr>
        </p:nvSpPr>
        <p:spPr/>
        <p:txBody>
          <a:bodyPr/>
          <a:lstStyle/>
          <a:p>
            <a:fld id="{8CB4003E-450B-40CB-BEF1-4D958CB1CE4C}" type="datetime1">
              <a:rPr lang="en-US" smtClean="0"/>
              <a:t>4/23/2026</a:t>
            </a:fld>
            <a:endParaRPr lang="en-BE" dirty="0"/>
          </a:p>
        </p:txBody>
      </p:sp>
      <p:sp>
        <p:nvSpPr>
          <p:cNvPr id="9" name="Slide Number Placeholder 8">
            <a:extLst>
              <a:ext uri="{FF2B5EF4-FFF2-40B4-BE49-F238E27FC236}">
                <a16:creationId xmlns:a16="http://schemas.microsoft.com/office/drawing/2014/main" id="{4990BA14-5DB3-7379-7F46-D166CF1F1DD6}"/>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0075289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oofdstuk - 18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598A1DD7-829E-EF6F-2702-ADE0ADB7A50F}"/>
              </a:ext>
            </a:extLst>
          </p:cNvPr>
          <p:cNvSpPr>
            <a:spLocks noGrp="1"/>
          </p:cNvSpPr>
          <p:nvPr>
            <p:ph type="ftr" sz="quarter" idx="22"/>
          </p:nvPr>
        </p:nvSpPr>
        <p:spPr/>
        <p:txBody>
          <a:bodyPr/>
          <a:lstStyle/>
          <a:p>
            <a:endParaRPr lang="en-BE" dirty="0"/>
          </a:p>
        </p:txBody>
      </p:sp>
      <p:pic>
        <p:nvPicPr>
          <p:cNvPr id="9" name="Graphic 8">
            <a:extLst>
              <a:ext uri="{FF2B5EF4-FFF2-40B4-BE49-F238E27FC236}">
                <a16:creationId xmlns:a16="http://schemas.microsoft.com/office/drawing/2014/main" id="{C2D504F3-804E-5EE9-0849-9E22C2CA5B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24900" y="601820"/>
            <a:ext cx="6942201"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8"/>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DAB95E5B-CC93-82D3-519F-6A5B8A24A311}"/>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DCF40DBE-7E98-52B4-C7C4-865DFAB8E8DF}"/>
              </a:ext>
            </a:extLst>
          </p:cNvPr>
          <p:cNvSpPr>
            <a:spLocks noGrp="1"/>
          </p:cNvSpPr>
          <p:nvPr>
            <p:ph type="dt" sz="half" idx="21"/>
          </p:nvPr>
        </p:nvSpPr>
        <p:spPr/>
        <p:txBody>
          <a:bodyPr/>
          <a:lstStyle/>
          <a:p>
            <a:fld id="{720546A4-46B1-4EDA-8309-486C83AF8988}" type="datetime1">
              <a:rPr lang="en-US" smtClean="0"/>
              <a:t>4/23/2026</a:t>
            </a:fld>
            <a:endParaRPr lang="en-BE" dirty="0"/>
          </a:p>
        </p:txBody>
      </p:sp>
      <p:sp>
        <p:nvSpPr>
          <p:cNvPr id="8" name="Slide Number Placeholder 7">
            <a:extLst>
              <a:ext uri="{FF2B5EF4-FFF2-40B4-BE49-F238E27FC236}">
                <a16:creationId xmlns:a16="http://schemas.microsoft.com/office/drawing/2014/main" id="{12178934-F619-EE3F-33F3-6E6BCE6E2CCA}"/>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20154043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oofdstuk - 19 - Wi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D0440C1-7123-0B73-668A-D143CEA78BEB}"/>
              </a:ext>
            </a:extLst>
          </p:cNvPr>
          <p:cNvSpPr>
            <a:spLocks noGrp="1"/>
          </p:cNvSpPr>
          <p:nvPr>
            <p:ph type="ftr" sz="quarter" idx="22"/>
          </p:nvPr>
        </p:nvSpPr>
        <p:spPr/>
        <p:txBody>
          <a:bodyPr/>
          <a:lstStyle/>
          <a:p>
            <a:endParaRPr lang="en-BE" dirty="0"/>
          </a:p>
        </p:txBody>
      </p:sp>
      <p:pic>
        <p:nvPicPr>
          <p:cNvPr id="8" name="Graphic 7">
            <a:extLst>
              <a:ext uri="{FF2B5EF4-FFF2-40B4-BE49-F238E27FC236}">
                <a16:creationId xmlns:a16="http://schemas.microsoft.com/office/drawing/2014/main" id="{5B696C1B-BD1D-A504-4D96-44F6B3B03F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82672" y="601820"/>
            <a:ext cx="7026656"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19"/>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BCCB9EB9-F56E-9D50-2959-896B134DE5A4}"/>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7047CBB9-2291-46DA-B3EB-3332C619ED4D}"/>
              </a:ext>
            </a:extLst>
          </p:cNvPr>
          <p:cNvSpPr>
            <a:spLocks noGrp="1"/>
          </p:cNvSpPr>
          <p:nvPr>
            <p:ph type="dt" sz="half" idx="21"/>
          </p:nvPr>
        </p:nvSpPr>
        <p:spPr/>
        <p:txBody>
          <a:bodyPr/>
          <a:lstStyle/>
          <a:p>
            <a:fld id="{D508BFE9-6002-4109-8222-3A06B0A308B0}" type="datetime1">
              <a:rPr lang="en-US" smtClean="0"/>
              <a:t>4/23/2026</a:t>
            </a:fld>
            <a:endParaRPr lang="en-BE" dirty="0"/>
          </a:p>
        </p:txBody>
      </p:sp>
      <p:sp>
        <p:nvSpPr>
          <p:cNvPr id="9" name="Slide Number Placeholder 8">
            <a:extLst>
              <a:ext uri="{FF2B5EF4-FFF2-40B4-BE49-F238E27FC236}">
                <a16:creationId xmlns:a16="http://schemas.microsoft.com/office/drawing/2014/main" id="{A835ABBE-79AE-BFFC-3B27-9E386B595352}"/>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8214288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oofdstuk - 20 - Wi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D9ADE428-A0DE-7A21-70E3-4583404BF522}"/>
              </a:ext>
            </a:extLst>
          </p:cNvPr>
          <p:cNvSpPr>
            <a:spLocks noGrp="1"/>
          </p:cNvSpPr>
          <p:nvPr>
            <p:ph type="ftr" sz="quarter" idx="22"/>
          </p:nvPr>
        </p:nvSpPr>
        <p:spPr/>
        <p:txBody>
          <a:bodyPr/>
          <a:lstStyle/>
          <a:p>
            <a:endParaRPr lang="en-BE" dirty="0"/>
          </a:p>
        </p:txBody>
      </p:sp>
      <p:pic>
        <p:nvPicPr>
          <p:cNvPr id="7" name="Graphic 6">
            <a:extLst>
              <a:ext uri="{FF2B5EF4-FFF2-40B4-BE49-F238E27FC236}">
                <a16:creationId xmlns:a16="http://schemas.microsoft.com/office/drawing/2014/main" id="{6E254BDD-E0B2-9F4B-4EFF-1EEEC62D8EC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82672" y="601820"/>
            <a:ext cx="7026656" cy="5337556"/>
          </a:xfrm>
          <a:prstGeom prst="rect">
            <a:avLst/>
          </a:prstGeom>
        </p:spPr>
      </p:pic>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1" y="0"/>
            <a:ext cx="12192001" cy="6541200"/>
          </a:xfrm>
          <a:noFill/>
          <a:ln>
            <a:noFill/>
          </a:ln>
        </p:spPr>
        <p:txBody>
          <a:bodyPr lIns="633600" tIns="864000" rIns="633600" bIns="558000" anchor="ctr" anchorCtr="0"/>
          <a:lstStyle>
            <a:lvl1pPr marL="792000" indent="-792000" algn="ctr">
              <a:lnSpc>
                <a:spcPct val="90000"/>
              </a:lnSpc>
              <a:spcBef>
                <a:spcPts val="0"/>
              </a:spcBef>
              <a:spcAft>
                <a:spcPts val="0"/>
              </a:spcAft>
              <a:buFont typeface="+mj-lt"/>
              <a:buAutoNum type="arabicPeriod" startAt="20"/>
              <a:defRPr sz="4000" b="1">
                <a:solidFill>
                  <a:schemeClr val="tx1"/>
                </a:solidFill>
                <a:latin typeface="+mj-lt"/>
              </a:defRPr>
            </a:lvl1pPr>
            <a:lvl2pPr marL="0" indent="0" algn="ctr">
              <a:lnSpc>
                <a:spcPct val="90000"/>
              </a:lnSpc>
              <a:spcBef>
                <a:spcPts val="1500"/>
              </a:spcBef>
              <a:spcAft>
                <a:spcPts val="0"/>
              </a:spcAft>
              <a:buNone/>
              <a:defRPr sz="2000" b="1">
                <a:solidFill>
                  <a:schemeClr val="tx1"/>
                </a:solidFill>
              </a:defRPr>
            </a:lvl2pPr>
          </a:lstStyle>
          <a:p>
            <a:pPr lvl="0"/>
            <a:r>
              <a:rPr lang="en-GB" dirty="0"/>
              <a:t>Add a title here, for a subtitle use the indent button</a:t>
            </a:r>
          </a:p>
          <a:p>
            <a:pPr lvl="1"/>
            <a:r>
              <a:rPr lang="en-GB" dirty="0"/>
              <a:t>Subtitle</a:t>
            </a:r>
          </a:p>
        </p:txBody>
      </p:sp>
      <p:sp>
        <p:nvSpPr>
          <p:cNvPr id="3" name="Text Placeholder 2">
            <a:extLst>
              <a:ext uri="{FF2B5EF4-FFF2-40B4-BE49-F238E27FC236}">
                <a16:creationId xmlns:a16="http://schemas.microsoft.com/office/drawing/2014/main" id="{E698C022-6D36-FB3E-8A3D-B038FC182A3A}"/>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lvl1pPr>
          </a:lstStyle>
          <a:p>
            <a:pPr lvl="0"/>
            <a:endParaRPr lang="en-GB" dirty="0"/>
          </a:p>
        </p:txBody>
      </p:sp>
      <p:sp>
        <p:nvSpPr>
          <p:cNvPr id="2" name="Date Placeholder 1">
            <a:extLst>
              <a:ext uri="{FF2B5EF4-FFF2-40B4-BE49-F238E27FC236}">
                <a16:creationId xmlns:a16="http://schemas.microsoft.com/office/drawing/2014/main" id="{0A873394-2F80-4F16-7D20-D9F0D60C20E1}"/>
              </a:ext>
            </a:extLst>
          </p:cNvPr>
          <p:cNvSpPr>
            <a:spLocks noGrp="1"/>
          </p:cNvSpPr>
          <p:nvPr>
            <p:ph type="dt" sz="half" idx="21"/>
          </p:nvPr>
        </p:nvSpPr>
        <p:spPr/>
        <p:txBody>
          <a:bodyPr/>
          <a:lstStyle/>
          <a:p>
            <a:fld id="{AE289CD5-4EC8-415C-831F-728C72D8AACE}" type="datetime1">
              <a:rPr lang="en-US" smtClean="0"/>
              <a:t>4/23/2026</a:t>
            </a:fld>
            <a:endParaRPr lang="en-BE" dirty="0"/>
          </a:p>
        </p:txBody>
      </p:sp>
      <p:sp>
        <p:nvSpPr>
          <p:cNvPr id="9" name="Slide Number Placeholder 8">
            <a:extLst>
              <a:ext uri="{FF2B5EF4-FFF2-40B4-BE49-F238E27FC236}">
                <a16:creationId xmlns:a16="http://schemas.microsoft.com/office/drawing/2014/main" id="{E2FA5C97-53E3-EE6A-EC08-098E5C353694}"/>
              </a:ext>
            </a:extLst>
          </p:cNvPr>
          <p:cNvSpPr>
            <a:spLocks noGrp="1"/>
          </p:cNvSpPr>
          <p:nvPr>
            <p:ph type="sldNum" sz="quarter" idx="23"/>
          </p:nvPr>
        </p:nvSpPr>
        <p:spPr/>
        <p:txBody>
          <a:bodyPr/>
          <a:lstStyle/>
          <a:p>
            <a:fld id="{DE3509B1-9BAD-4938-9D0D-DEE2D803AB64}" type="slidenum">
              <a:rPr lang="en-BE" smtClean="0"/>
              <a:pPr/>
              <a:t>‹nr.›</a:t>
            </a:fld>
            <a:endParaRPr lang="en-BE" dirty="0"/>
          </a:p>
        </p:txBody>
      </p:sp>
    </p:spTree>
    <p:extLst>
      <p:ext uri="{BB962C8B-B14F-4D97-AF65-F5344CB8AC3E}">
        <p14:creationId xmlns:p14="http://schemas.microsoft.com/office/powerpoint/2010/main" val="9770679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oofdstuk - kleur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949211-E5F7-38B2-FE4B-20661B953FB9}"/>
              </a:ext>
            </a:extLst>
          </p:cNvPr>
          <p:cNvSpPr>
            <a:spLocks noGrp="1"/>
          </p:cNvSpPr>
          <p:nvPr>
            <p:ph type="ftr" sz="quarter" idx="11"/>
          </p:nvPr>
        </p:nvSpPr>
        <p:spPr>
          <a:xfrm>
            <a:off x="-1" y="6541200"/>
            <a:ext cx="11844001" cy="316800"/>
          </a:xfrm>
          <a:solidFill>
            <a:schemeClr val="tx1"/>
          </a:solidFill>
        </p:spPr>
        <p:txBody>
          <a:bodyPr rIns="360000"/>
          <a:lstStyle>
            <a:lvl1pPr>
              <a:defRPr>
                <a:solidFill>
                  <a:schemeClr val="bg2"/>
                </a:solidFill>
              </a:defRPr>
            </a:lvl1pPr>
          </a:lstStyle>
          <a:p>
            <a:endParaRPr lang="en-BE" dirty="0"/>
          </a:p>
        </p:txBody>
      </p:sp>
      <p:sp>
        <p:nvSpPr>
          <p:cNvPr id="4" name="Date Placeholder 3">
            <a:extLst>
              <a:ext uri="{FF2B5EF4-FFF2-40B4-BE49-F238E27FC236}">
                <a16:creationId xmlns:a16="http://schemas.microsoft.com/office/drawing/2014/main" id="{003AAAB0-8B28-A673-8494-C8721BF8DF4A}"/>
              </a:ext>
            </a:extLst>
          </p:cNvPr>
          <p:cNvSpPr>
            <a:spLocks noGrp="1"/>
          </p:cNvSpPr>
          <p:nvPr>
            <p:ph type="dt" sz="half" idx="10"/>
          </p:nvPr>
        </p:nvSpPr>
        <p:spPr/>
        <p:txBody>
          <a:bodyPr/>
          <a:lstStyle>
            <a:lvl1pPr>
              <a:defRPr>
                <a:solidFill>
                  <a:schemeClr val="bg2"/>
                </a:solidFill>
              </a:defRPr>
            </a:lvl1pPr>
          </a:lstStyle>
          <a:p>
            <a:fld id="{BE562671-D07E-450C-8E4A-841E989A1957}" type="datetime1">
              <a:rPr lang="en-US" smtClean="0"/>
              <a:t>4/23/2026</a:t>
            </a:fld>
            <a:endParaRPr lang="en-BE" dirty="0"/>
          </a:p>
        </p:txBody>
      </p:sp>
      <p:sp>
        <p:nvSpPr>
          <p:cNvPr id="16" name="Text Placeholder 15">
            <a:extLst>
              <a:ext uri="{FF2B5EF4-FFF2-40B4-BE49-F238E27FC236}">
                <a16:creationId xmlns:a16="http://schemas.microsoft.com/office/drawing/2014/main" id="{F23E6918-0AAB-EF45-7364-84C9CF1031EF}"/>
              </a:ext>
            </a:extLst>
          </p:cNvPr>
          <p:cNvSpPr>
            <a:spLocks noGrp="1"/>
          </p:cNvSpPr>
          <p:nvPr>
            <p:ph type="body" sz="quarter" idx="16" hasCustomPrompt="1"/>
          </p:nvPr>
        </p:nvSpPr>
        <p:spPr>
          <a:xfrm>
            <a:off x="0" y="0"/>
            <a:ext cx="12192000" cy="5587200"/>
          </a:xfrm>
          <a:solidFill>
            <a:schemeClr val="bg1"/>
          </a:solidFill>
          <a:ln>
            <a:noFill/>
          </a:ln>
        </p:spPr>
        <p:txBody>
          <a:bodyPr lIns="633600" tIns="882000" rIns="633600" bIns="633600" anchor="t" anchorCtr="0"/>
          <a:lstStyle>
            <a:lvl1pPr marL="633600" indent="-633600" defTabSz="633600">
              <a:lnSpc>
                <a:spcPct val="90000"/>
              </a:lnSpc>
              <a:spcBef>
                <a:spcPts val="0"/>
              </a:spcBef>
              <a:spcAft>
                <a:spcPts val="0"/>
              </a:spcAft>
              <a:buFont typeface="+mj-lt"/>
              <a:buNone/>
              <a:tabLst>
                <a:tab pos="633600" algn="l"/>
              </a:tabLst>
              <a:defRPr sz="4000" b="1">
                <a:solidFill>
                  <a:schemeClr val="tx1"/>
                </a:solidFill>
                <a:latin typeface="+mj-lt"/>
              </a:defRPr>
            </a:lvl1pPr>
            <a:lvl2pPr marL="0" indent="0">
              <a:lnSpc>
                <a:spcPct val="90000"/>
              </a:lnSpc>
              <a:spcBef>
                <a:spcPts val="1500"/>
              </a:spcBef>
              <a:spcAft>
                <a:spcPts val="0"/>
              </a:spcAft>
              <a:buNone/>
              <a:defRPr sz="2000" b="1">
                <a:solidFill>
                  <a:schemeClr val="tx1"/>
                </a:solidFill>
              </a:defRPr>
            </a:lvl2pPr>
          </a:lstStyle>
          <a:p>
            <a:pPr lvl="0"/>
            <a:r>
              <a:rPr lang="en-GB" dirty="0"/>
              <a:t>1.	Add a chapter title here. For a subtitle use the indent button</a:t>
            </a:r>
          </a:p>
          <a:p>
            <a:pPr lvl="1"/>
            <a:r>
              <a:rPr lang="en-GB" dirty="0"/>
              <a:t>Subtitle</a:t>
            </a:r>
          </a:p>
        </p:txBody>
      </p:sp>
      <p:sp>
        <p:nvSpPr>
          <p:cNvPr id="6" name="Slide Number Placeholder 5">
            <a:extLst>
              <a:ext uri="{FF2B5EF4-FFF2-40B4-BE49-F238E27FC236}">
                <a16:creationId xmlns:a16="http://schemas.microsoft.com/office/drawing/2014/main" id="{803F8E5D-F20D-35B0-0C2D-2991C781A792}"/>
              </a:ext>
            </a:extLst>
          </p:cNvPr>
          <p:cNvSpPr>
            <a:spLocks noGrp="1"/>
          </p:cNvSpPr>
          <p:nvPr>
            <p:ph type="sldNum" sz="quarter" idx="12"/>
          </p:nvPr>
        </p:nvSpPr>
        <p:spPr>
          <a:xfrm>
            <a:off x="11844000" y="6541200"/>
            <a:ext cx="348000" cy="316800"/>
          </a:xfrm>
          <a:solidFill>
            <a:schemeClr val="tx2"/>
          </a:solidFill>
        </p:spPr>
        <p:txBody>
          <a:bodyPr/>
          <a:lstStyle>
            <a:lvl1pPr>
              <a:defRPr>
                <a:solidFill>
                  <a:schemeClr val="tx1"/>
                </a:solidFill>
              </a:defRPr>
            </a:lvl1pPr>
          </a:lstStyle>
          <a:p>
            <a:fld id="{DE3509B1-9BAD-4938-9D0D-DEE2D803AB64}" type="slidenum">
              <a:rPr lang="en-BE" smtClean="0"/>
              <a:pPr/>
              <a:t>‹nr.›</a:t>
            </a:fld>
            <a:endParaRPr lang="en-BE" dirty="0"/>
          </a:p>
        </p:txBody>
      </p:sp>
      <p:sp>
        <p:nvSpPr>
          <p:cNvPr id="3" name="Text Placeholder 2">
            <a:extLst>
              <a:ext uri="{FF2B5EF4-FFF2-40B4-BE49-F238E27FC236}">
                <a16:creationId xmlns:a16="http://schemas.microsoft.com/office/drawing/2014/main" id="{AEE6B0A2-1DFA-B050-F509-639FAD338FE7}"/>
              </a:ext>
            </a:extLst>
          </p:cNvPr>
          <p:cNvSpPr>
            <a:spLocks noGrp="1"/>
          </p:cNvSpPr>
          <p:nvPr>
            <p:ph type="body" sz="quarter" idx="20"/>
          </p:nvPr>
        </p:nvSpPr>
        <p:spPr>
          <a:xfrm>
            <a:off x="0" y="6539390"/>
            <a:ext cx="4338637" cy="316800"/>
          </a:xfrm>
          <a:noFill/>
        </p:spPr>
        <p:txBody>
          <a:bodyPr lIns="129600" anchor="ctr" anchorCtr="0"/>
          <a:lstStyle>
            <a:lvl1pPr>
              <a:lnSpc>
                <a:spcPct val="100000"/>
              </a:lnSpc>
              <a:spcBef>
                <a:spcPts val="0"/>
              </a:spcBef>
              <a:spcAft>
                <a:spcPts val="0"/>
              </a:spcAft>
              <a:defRPr sz="900" b="0">
                <a:solidFill>
                  <a:schemeClr val="bg2"/>
                </a:solidFill>
              </a:defRPr>
            </a:lvl1pPr>
          </a:lstStyle>
          <a:p>
            <a:pPr lvl="0"/>
            <a:endParaRPr lang="en-GB" dirty="0"/>
          </a:p>
        </p:txBody>
      </p:sp>
    </p:spTree>
    <p:extLst>
      <p:ext uri="{BB962C8B-B14F-4D97-AF65-F5344CB8AC3E}">
        <p14:creationId xmlns:p14="http://schemas.microsoft.com/office/powerpoint/2010/main" val="4901414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image" Target="../media/image2.svg"/><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image" Target="../media/image1.svg"/><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29EC8D9-3D94-CF1E-5756-025B8F047B3F}"/>
              </a:ext>
            </a:extLst>
          </p:cNvPr>
          <p:cNvSpPr>
            <a:spLocks noGrp="1"/>
          </p:cNvSpPr>
          <p:nvPr>
            <p:ph type="ftr" sz="quarter" idx="3"/>
          </p:nvPr>
        </p:nvSpPr>
        <p:spPr>
          <a:xfrm>
            <a:off x="0" y="6541200"/>
            <a:ext cx="11844000" cy="316800"/>
          </a:xfrm>
          <a:prstGeom prst="rect">
            <a:avLst/>
          </a:prstGeom>
          <a:solidFill>
            <a:schemeClr val="bg1"/>
          </a:solidFill>
        </p:spPr>
        <p:txBody>
          <a:bodyPr vert="horz" lIns="4320000" tIns="0" rIns="360000" bIns="0" rtlCol="0" anchor="ctr" anchorCtr="0">
            <a:noAutofit/>
          </a:bodyPr>
          <a:lstStyle>
            <a:lvl1pPr algn="r">
              <a:defRPr sz="900">
                <a:solidFill>
                  <a:schemeClr val="tx1"/>
                </a:solidFill>
              </a:defRPr>
            </a:lvl1pPr>
          </a:lstStyle>
          <a:p>
            <a:endParaRPr lang="en-GB" dirty="0"/>
          </a:p>
        </p:txBody>
      </p:sp>
      <p:sp>
        <p:nvSpPr>
          <p:cNvPr id="2" name="Title Placeholder 1">
            <a:extLst>
              <a:ext uri="{FF2B5EF4-FFF2-40B4-BE49-F238E27FC236}">
                <a16:creationId xmlns:a16="http://schemas.microsoft.com/office/drawing/2014/main" id="{E69499EB-696E-88AF-6FC7-19E78A46910A}"/>
              </a:ext>
            </a:extLst>
          </p:cNvPr>
          <p:cNvSpPr>
            <a:spLocks noGrp="1"/>
          </p:cNvSpPr>
          <p:nvPr>
            <p:ph type="title"/>
          </p:nvPr>
        </p:nvSpPr>
        <p:spPr>
          <a:xfrm>
            <a:off x="633600" y="572675"/>
            <a:ext cx="10924800" cy="288000"/>
          </a:xfrm>
          <a:prstGeom prst="rect">
            <a:avLst/>
          </a:prstGeom>
        </p:spPr>
        <p:txBody>
          <a:bodyPr vert="horz" lIns="0" tIns="0" rIns="0" bIns="0" rtlCol="0" anchor="t" anchorCtr="0">
            <a:noAutofit/>
          </a:bodyPr>
          <a:lstStyle/>
          <a:p>
            <a:r>
              <a:rPr lang="nl-NL"/>
              <a:t>Klik om stijl te bewerken</a:t>
            </a:r>
            <a:endParaRPr lang="en-BE" dirty="0"/>
          </a:p>
        </p:txBody>
      </p:sp>
      <p:sp>
        <p:nvSpPr>
          <p:cNvPr id="3" name="Text Placeholder 2">
            <a:extLst>
              <a:ext uri="{FF2B5EF4-FFF2-40B4-BE49-F238E27FC236}">
                <a16:creationId xmlns:a16="http://schemas.microsoft.com/office/drawing/2014/main" id="{4D1232F1-3F59-F34B-C181-E29182ACF558}"/>
              </a:ext>
            </a:extLst>
          </p:cNvPr>
          <p:cNvSpPr>
            <a:spLocks noGrp="1"/>
          </p:cNvSpPr>
          <p:nvPr>
            <p:ph type="body" idx="1"/>
          </p:nvPr>
        </p:nvSpPr>
        <p:spPr>
          <a:xfrm>
            <a:off x="633600" y="1504625"/>
            <a:ext cx="10920578" cy="4392000"/>
          </a:xfrm>
          <a:prstGeom prst="rect">
            <a:avLst/>
          </a:prstGeom>
        </p:spPr>
        <p:txBody>
          <a:bodyPr vert="horz" lIns="0" tIns="0" rIns="0" bIns="0" rtlCol="0" anchor="t" anchorCtr="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dirty="0"/>
          </a:p>
        </p:txBody>
      </p:sp>
      <p:sp>
        <p:nvSpPr>
          <p:cNvPr id="6" name="Slide Number Placeholder 5">
            <a:extLst>
              <a:ext uri="{FF2B5EF4-FFF2-40B4-BE49-F238E27FC236}">
                <a16:creationId xmlns:a16="http://schemas.microsoft.com/office/drawing/2014/main" id="{BA10D65E-724A-4C0C-F5A9-A5B63F5EC386}"/>
              </a:ext>
            </a:extLst>
          </p:cNvPr>
          <p:cNvSpPr>
            <a:spLocks noGrp="1"/>
          </p:cNvSpPr>
          <p:nvPr>
            <p:ph type="sldNum" sz="quarter" idx="4"/>
          </p:nvPr>
        </p:nvSpPr>
        <p:spPr>
          <a:xfrm>
            <a:off x="11844000" y="6541200"/>
            <a:ext cx="348000" cy="316800"/>
          </a:xfrm>
          <a:prstGeom prst="rect">
            <a:avLst/>
          </a:prstGeom>
          <a:solidFill>
            <a:schemeClr val="tx1"/>
          </a:solidFill>
        </p:spPr>
        <p:txBody>
          <a:bodyPr vert="horz" lIns="0" tIns="0" rIns="0" bIns="0" rtlCol="0" anchor="ctr" anchorCtr="0">
            <a:noAutofit/>
          </a:bodyPr>
          <a:lstStyle>
            <a:lvl1pPr algn="ctr">
              <a:defRPr sz="1000">
                <a:solidFill>
                  <a:schemeClr val="bg2"/>
                </a:solidFill>
              </a:defRPr>
            </a:lvl1pPr>
          </a:lstStyle>
          <a:p>
            <a:fld id="{DE3509B1-9BAD-4938-9D0D-DEE2D803AB64}" type="slidenum">
              <a:rPr lang="en-BE" smtClean="0"/>
              <a:pPr/>
              <a:t>‹nr.›</a:t>
            </a:fld>
            <a:endParaRPr lang="en-BE" dirty="0"/>
          </a:p>
        </p:txBody>
      </p:sp>
      <p:sp>
        <p:nvSpPr>
          <p:cNvPr id="4" name="Date Placeholder 3">
            <a:extLst>
              <a:ext uri="{FF2B5EF4-FFF2-40B4-BE49-F238E27FC236}">
                <a16:creationId xmlns:a16="http://schemas.microsoft.com/office/drawing/2014/main" id="{B24AB56B-E27F-9C4F-2E22-0D135E8A7369}"/>
              </a:ext>
            </a:extLst>
          </p:cNvPr>
          <p:cNvSpPr>
            <a:spLocks noGrp="1"/>
          </p:cNvSpPr>
          <p:nvPr>
            <p:ph type="dt" sz="half" idx="2"/>
          </p:nvPr>
        </p:nvSpPr>
        <p:spPr>
          <a:xfrm>
            <a:off x="2610000" y="6541200"/>
            <a:ext cx="1716933" cy="316800"/>
          </a:xfrm>
          <a:prstGeom prst="rect">
            <a:avLst/>
          </a:prstGeom>
        </p:spPr>
        <p:txBody>
          <a:bodyPr vert="horz" lIns="0" tIns="0" rIns="0" bIns="0" rtlCol="0" anchor="ctr" anchorCtr="0">
            <a:noAutofit/>
          </a:bodyPr>
          <a:lstStyle>
            <a:lvl1pPr algn="l">
              <a:defRPr lang="en-US" sz="900" kern="1200" smtClean="0">
                <a:solidFill>
                  <a:schemeClr val="tx1"/>
                </a:solidFill>
                <a:latin typeface="+mn-lt"/>
                <a:ea typeface="+mn-ea"/>
                <a:cs typeface="+mn-cs"/>
              </a:defRPr>
            </a:lvl1pPr>
          </a:lstStyle>
          <a:p>
            <a:fld id="{CBE85B79-4F27-411D-B85A-9BA8E70122A4}" type="datetime1">
              <a:rPr lang="en-US" smtClean="0"/>
              <a:t>4/23/2026</a:t>
            </a:fld>
            <a:endParaRPr lang="en-BE" dirty="0"/>
          </a:p>
        </p:txBody>
      </p:sp>
    </p:spTree>
    <p:extLst>
      <p:ext uri="{BB962C8B-B14F-4D97-AF65-F5344CB8AC3E}">
        <p14:creationId xmlns:p14="http://schemas.microsoft.com/office/powerpoint/2010/main" val="424461131"/>
      </p:ext>
    </p:extLst>
  </p:cSld>
  <p:clrMap bg1="dk1" tx1="lt1" bg2="dk2" tx2="lt2" accent1="accent1" accent2="accent2" accent3="accent3" accent4="accent4" accent5="accent5" accent6="accent6" hlink="hlink" folHlink="folHlink"/>
  <p:sldLayoutIdLst>
    <p:sldLayoutId id="2147483649" r:id="rId1"/>
    <p:sldLayoutId id="2147483675" r:id="rId2"/>
    <p:sldLayoutId id="2147483676" r:id="rId3"/>
    <p:sldLayoutId id="2147483677" r:id="rId4"/>
    <p:sldLayoutId id="2147483678" r:id="rId5"/>
    <p:sldLayoutId id="2147483692" r:id="rId6"/>
    <p:sldLayoutId id="2147483650" r:id="rId7"/>
    <p:sldLayoutId id="2147483657" r:id="rId8"/>
    <p:sldLayoutId id="2147483659" r:id="rId9"/>
    <p:sldLayoutId id="2147483660" r:id="rId10"/>
    <p:sldLayoutId id="2147483722" r:id="rId11"/>
    <p:sldLayoutId id="2147483658" r:id="rId12"/>
    <p:sldLayoutId id="2147483656" r:id="rId13"/>
    <p:sldLayoutId id="2147483663" r:id="rId14"/>
    <p:sldLayoutId id="2147483665" r:id="rId15"/>
    <p:sldLayoutId id="2147483690" r:id="rId16"/>
    <p:sldLayoutId id="2147483661" r:id="rId17"/>
    <p:sldLayoutId id="2147483723" r:id="rId18"/>
    <p:sldLayoutId id="2147483662" r:id="rId19"/>
    <p:sldLayoutId id="2147483664" r:id="rId20"/>
    <p:sldLayoutId id="2147483691" r:id="rId21"/>
    <p:sldLayoutId id="2147483666" r:id="rId22"/>
    <p:sldLayoutId id="2147483667" r:id="rId23"/>
    <p:sldLayoutId id="2147483668" r:id="rId24"/>
    <p:sldLayoutId id="2147483669" r:id="rId25"/>
    <p:sldLayoutId id="2147483670" r:id="rId26"/>
    <p:sldLayoutId id="2147483673" r:id="rId27"/>
    <p:sldLayoutId id="2147483674" r:id="rId28"/>
    <p:sldLayoutId id="2147483654" r:id="rId29"/>
    <p:sldLayoutId id="2147483655" r:id="rId30"/>
  </p:sldLayoutIdLst>
  <p:hf hdr="0" dt="0"/>
  <p:txStyles>
    <p:titleStyle>
      <a:lvl1pPr algn="l" defTabSz="914400" rtl="0" eaLnBrk="1" latinLnBrk="0" hangingPunct="1">
        <a:lnSpc>
          <a:spcPct val="10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28000"/>
        </a:lnSpc>
        <a:spcBef>
          <a:spcPts val="500"/>
        </a:spcBef>
        <a:spcAft>
          <a:spcPts val="500"/>
        </a:spcAft>
        <a:buFont typeface="Arial" panose="020B0604020202020204" pitchFamily="34" charset="0"/>
        <a:buNone/>
        <a:defRPr sz="1600" b="0" kern="1200">
          <a:solidFill>
            <a:schemeClr val="accent5"/>
          </a:solidFill>
          <a:latin typeface="+mn-lt"/>
          <a:ea typeface="+mn-ea"/>
          <a:cs typeface="+mn-cs"/>
        </a:defRPr>
      </a:lvl1pPr>
      <a:lvl2pPr marL="180000" indent="-180000" algn="l" defTabSz="914400" rtl="0" eaLnBrk="1" latinLnBrk="0" hangingPunct="1">
        <a:lnSpc>
          <a:spcPct val="100000"/>
        </a:lnSpc>
        <a:spcBef>
          <a:spcPts val="250"/>
        </a:spcBef>
        <a:spcAft>
          <a:spcPts val="250"/>
        </a:spcAft>
        <a:buFont typeface="Arial" panose="020B0604020202020204" pitchFamily="34" charset="0"/>
        <a:buChar char="•"/>
        <a:defRPr sz="1600" kern="1200">
          <a:solidFill>
            <a:schemeClr val="accent5"/>
          </a:solidFill>
          <a:latin typeface="+mn-lt"/>
          <a:ea typeface="+mn-ea"/>
          <a:cs typeface="+mn-cs"/>
        </a:defRPr>
      </a:lvl2pPr>
      <a:lvl3pPr marL="360000" indent="-180000" algn="l" defTabSz="914400" rtl="0" eaLnBrk="1" latinLnBrk="0" hangingPunct="1">
        <a:lnSpc>
          <a:spcPct val="100000"/>
        </a:lnSpc>
        <a:spcBef>
          <a:spcPts val="250"/>
        </a:spcBef>
        <a:spcAft>
          <a:spcPts val="250"/>
        </a:spcAft>
        <a:buClr>
          <a:srgbClr val="323232"/>
        </a:buClr>
        <a:buFontTx/>
        <a:buBlip>
          <a:blip>
            <a:extLst>
              <a:ext uri="{96DAC541-7B7A-43D3-8B79-37D633B846F1}">
                <asvg:svgBlip xmlns:asvg="http://schemas.microsoft.com/office/drawing/2016/SVG/main" r:embed="rId32"/>
              </a:ext>
            </a:extLst>
          </a:blip>
        </a:buBlip>
        <a:defRPr sz="1600" kern="1200">
          <a:solidFill>
            <a:schemeClr val="accent5"/>
          </a:solidFill>
          <a:latin typeface="+mn-lt"/>
          <a:ea typeface="+mn-ea"/>
          <a:cs typeface="+mn-cs"/>
        </a:defRPr>
      </a:lvl3pPr>
      <a:lvl4pPr marL="540000" indent="-180000" algn="l" defTabSz="914400" rtl="0" eaLnBrk="1" latinLnBrk="0" hangingPunct="1">
        <a:lnSpc>
          <a:spcPct val="100000"/>
        </a:lnSpc>
        <a:spcBef>
          <a:spcPts val="250"/>
        </a:spcBef>
        <a:spcAft>
          <a:spcPts val="250"/>
        </a:spcAft>
        <a:buClr>
          <a:srgbClr val="323232"/>
        </a:buClr>
        <a:buFontTx/>
        <a:buBlip>
          <a:blip>
            <a:extLst>
              <a:ext uri="{96DAC541-7B7A-43D3-8B79-37D633B846F1}">
                <asvg:svgBlip xmlns:asvg="http://schemas.microsoft.com/office/drawing/2016/SVG/main" r:embed="rId33"/>
              </a:ext>
            </a:extLst>
          </a:blip>
        </a:buBlip>
        <a:defRPr sz="1600" kern="1200">
          <a:solidFill>
            <a:schemeClr val="accent5"/>
          </a:solidFill>
          <a:latin typeface="+mn-lt"/>
          <a:ea typeface="+mn-ea"/>
          <a:cs typeface="+mn-cs"/>
        </a:defRPr>
      </a:lvl4pPr>
      <a:lvl5pPr marL="720000" indent="-180000" algn="l" defTabSz="914400" rtl="0" eaLnBrk="1" latinLnBrk="0" hangingPunct="1">
        <a:lnSpc>
          <a:spcPct val="100000"/>
        </a:lnSpc>
        <a:spcBef>
          <a:spcPts val="250"/>
        </a:spcBef>
        <a:spcAft>
          <a:spcPts val="250"/>
        </a:spcAft>
        <a:buClr>
          <a:srgbClr val="323232"/>
        </a:buClr>
        <a:buSzPct val="100000"/>
        <a:buFont typeface="Arial" panose="020B0604020202020204" pitchFamily="34" charset="0"/>
        <a:buChar char="•"/>
        <a:defRPr sz="1600" kern="1200">
          <a:solidFill>
            <a:schemeClr val="accent5"/>
          </a:solidFill>
          <a:latin typeface="+mn-lt"/>
          <a:ea typeface="+mn-ea"/>
          <a:cs typeface="+mn-cs"/>
        </a:defRPr>
      </a:lvl5pPr>
      <a:lvl6pPr marL="900000" indent="-180000" algn="l" defTabSz="914400" rtl="0" eaLnBrk="1" latinLnBrk="0" hangingPunct="1">
        <a:lnSpc>
          <a:spcPct val="100000"/>
        </a:lnSpc>
        <a:spcBef>
          <a:spcPts val="250"/>
        </a:spcBef>
        <a:spcAft>
          <a:spcPts val="250"/>
        </a:spcAft>
        <a:buClr>
          <a:srgbClr val="323232"/>
        </a:buClr>
        <a:buFont typeface="System Font Regular"/>
        <a:buChar char="⚬"/>
        <a:defRPr sz="1600" kern="1200">
          <a:solidFill>
            <a:schemeClr val="accent5"/>
          </a:solidFill>
          <a:latin typeface="+mn-lt"/>
          <a:ea typeface="+mn-ea"/>
          <a:cs typeface="+mn-cs"/>
        </a:defRPr>
      </a:lvl6pPr>
      <a:lvl7pPr marL="1080000" indent="-180000" algn="l" defTabSz="914400" rtl="0" eaLnBrk="1" latinLnBrk="0" hangingPunct="1">
        <a:lnSpc>
          <a:spcPct val="100000"/>
        </a:lnSpc>
        <a:spcBef>
          <a:spcPts val="250"/>
        </a:spcBef>
        <a:spcAft>
          <a:spcPts val="250"/>
        </a:spcAft>
        <a:buClr>
          <a:srgbClr val="323232"/>
        </a:buClr>
        <a:buFont typeface="Arial" panose="020B0604020202020204" pitchFamily="34" charset="0"/>
        <a:buChar char="•"/>
        <a:defRPr sz="1600" kern="1200">
          <a:solidFill>
            <a:schemeClr val="accent5"/>
          </a:solidFill>
          <a:latin typeface="+mn-lt"/>
          <a:ea typeface="+mn-ea"/>
          <a:cs typeface="+mn-cs"/>
        </a:defRPr>
      </a:lvl7pPr>
      <a:lvl8pPr marL="1260000" indent="-180000" algn="l" defTabSz="914400" rtl="0" eaLnBrk="1" latinLnBrk="0" hangingPunct="1">
        <a:lnSpc>
          <a:spcPct val="100000"/>
        </a:lnSpc>
        <a:spcBef>
          <a:spcPts val="250"/>
        </a:spcBef>
        <a:spcAft>
          <a:spcPts val="250"/>
        </a:spcAft>
        <a:buFontTx/>
        <a:buBlip>
          <a:blip>
            <a:extLst>
              <a:ext uri="{96DAC541-7B7A-43D3-8B79-37D633B846F1}">
                <asvg:svgBlip xmlns:asvg="http://schemas.microsoft.com/office/drawing/2016/SVG/main" r:embed="rId32"/>
              </a:ext>
            </a:extLst>
          </a:blip>
        </a:buBlip>
        <a:defRPr sz="1600" kern="1200">
          <a:solidFill>
            <a:schemeClr val="accent5"/>
          </a:solidFill>
          <a:latin typeface="+mn-lt"/>
          <a:ea typeface="+mn-ea"/>
          <a:cs typeface="+mn-cs"/>
        </a:defRPr>
      </a:lvl8pPr>
      <a:lvl9pPr marL="1440000" indent="-180000" algn="l" defTabSz="914400" rtl="0" eaLnBrk="1" latinLnBrk="0" hangingPunct="1">
        <a:lnSpc>
          <a:spcPct val="100000"/>
        </a:lnSpc>
        <a:spcBef>
          <a:spcPts val="250"/>
        </a:spcBef>
        <a:spcAft>
          <a:spcPts val="250"/>
        </a:spcAft>
        <a:buFontTx/>
        <a:buBlip>
          <a:blip>
            <a:extLst>
              <a:ext uri="{96DAC541-7B7A-43D3-8B79-37D633B846F1}">
                <asvg:svgBlip xmlns:asvg="http://schemas.microsoft.com/office/drawing/2016/SVG/main" r:embed="rId33"/>
              </a:ext>
            </a:extLst>
          </a:blip>
        </a:buBlip>
        <a:defRPr sz="1600" kern="1200">
          <a:solidFill>
            <a:schemeClr val="accent5"/>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29EC8D9-3D94-CF1E-5756-025B8F047B3F}"/>
              </a:ext>
            </a:extLst>
          </p:cNvPr>
          <p:cNvSpPr>
            <a:spLocks noGrp="1"/>
          </p:cNvSpPr>
          <p:nvPr>
            <p:ph type="ftr" sz="quarter" idx="3"/>
          </p:nvPr>
        </p:nvSpPr>
        <p:spPr>
          <a:xfrm>
            <a:off x="0" y="6541200"/>
            <a:ext cx="11844000" cy="316800"/>
          </a:xfrm>
          <a:prstGeom prst="rect">
            <a:avLst/>
          </a:prstGeom>
          <a:solidFill>
            <a:schemeClr val="bg1"/>
          </a:solidFill>
        </p:spPr>
        <p:txBody>
          <a:bodyPr vert="horz" lIns="4320000" tIns="0" rIns="360000" bIns="0" rtlCol="0" anchor="ctr" anchorCtr="0">
            <a:noAutofit/>
          </a:bodyPr>
          <a:lstStyle>
            <a:lvl1pPr algn="r">
              <a:defRPr sz="900">
                <a:solidFill>
                  <a:schemeClr val="tx1"/>
                </a:solidFill>
              </a:defRPr>
            </a:lvl1pPr>
          </a:lstStyle>
          <a:p>
            <a:endParaRPr lang="en-BE" dirty="0"/>
          </a:p>
        </p:txBody>
      </p:sp>
      <p:sp>
        <p:nvSpPr>
          <p:cNvPr id="2" name="Title Placeholder 1">
            <a:extLst>
              <a:ext uri="{FF2B5EF4-FFF2-40B4-BE49-F238E27FC236}">
                <a16:creationId xmlns:a16="http://schemas.microsoft.com/office/drawing/2014/main" id="{E69499EB-696E-88AF-6FC7-19E78A46910A}"/>
              </a:ext>
            </a:extLst>
          </p:cNvPr>
          <p:cNvSpPr>
            <a:spLocks noGrp="1"/>
          </p:cNvSpPr>
          <p:nvPr>
            <p:ph type="title"/>
          </p:nvPr>
        </p:nvSpPr>
        <p:spPr>
          <a:xfrm>
            <a:off x="633600" y="572675"/>
            <a:ext cx="10924800" cy="288000"/>
          </a:xfrm>
          <a:prstGeom prst="rect">
            <a:avLst/>
          </a:prstGeom>
        </p:spPr>
        <p:txBody>
          <a:bodyPr vert="horz" lIns="0" tIns="0" rIns="0" bIns="0" rtlCol="0" anchor="t" anchorCtr="0">
            <a:noAutofit/>
          </a:bodyPr>
          <a:lstStyle/>
          <a:p>
            <a:r>
              <a:rPr lang="en-US" dirty="0"/>
              <a:t>Click to edit Master title style</a:t>
            </a:r>
            <a:endParaRPr lang="en-BE" dirty="0"/>
          </a:p>
        </p:txBody>
      </p:sp>
      <p:sp>
        <p:nvSpPr>
          <p:cNvPr id="3" name="Text Placeholder 2">
            <a:extLst>
              <a:ext uri="{FF2B5EF4-FFF2-40B4-BE49-F238E27FC236}">
                <a16:creationId xmlns:a16="http://schemas.microsoft.com/office/drawing/2014/main" id="{4D1232F1-3F59-F34B-C181-E29182ACF558}"/>
              </a:ext>
            </a:extLst>
          </p:cNvPr>
          <p:cNvSpPr>
            <a:spLocks noGrp="1"/>
          </p:cNvSpPr>
          <p:nvPr>
            <p:ph type="body" idx="1"/>
          </p:nvPr>
        </p:nvSpPr>
        <p:spPr>
          <a:xfrm>
            <a:off x="633600" y="1504625"/>
            <a:ext cx="10920578" cy="4392000"/>
          </a:xfrm>
          <a:prstGeom prst="rect">
            <a:avLst/>
          </a:prstGeom>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Eighth</a:t>
            </a:r>
          </a:p>
          <a:p>
            <a:pPr lvl="8"/>
            <a:r>
              <a:rPr lang="en-US" dirty="0"/>
              <a:t>Nine</a:t>
            </a:r>
            <a:endParaRPr lang="en-BE" dirty="0"/>
          </a:p>
        </p:txBody>
      </p:sp>
      <p:sp>
        <p:nvSpPr>
          <p:cNvPr id="6" name="Slide Number Placeholder 5">
            <a:extLst>
              <a:ext uri="{FF2B5EF4-FFF2-40B4-BE49-F238E27FC236}">
                <a16:creationId xmlns:a16="http://schemas.microsoft.com/office/drawing/2014/main" id="{BA10D65E-724A-4C0C-F5A9-A5B63F5EC386}"/>
              </a:ext>
            </a:extLst>
          </p:cNvPr>
          <p:cNvSpPr>
            <a:spLocks noGrp="1"/>
          </p:cNvSpPr>
          <p:nvPr>
            <p:ph type="sldNum" sz="quarter" idx="4"/>
          </p:nvPr>
        </p:nvSpPr>
        <p:spPr>
          <a:xfrm>
            <a:off x="11844000" y="6541200"/>
            <a:ext cx="348000" cy="316800"/>
          </a:xfrm>
          <a:prstGeom prst="rect">
            <a:avLst/>
          </a:prstGeom>
          <a:solidFill>
            <a:schemeClr val="tx1"/>
          </a:solidFill>
        </p:spPr>
        <p:txBody>
          <a:bodyPr vert="horz" lIns="0" tIns="0" rIns="0" bIns="0" rtlCol="0" anchor="ctr" anchorCtr="0">
            <a:noAutofit/>
          </a:bodyPr>
          <a:lstStyle>
            <a:lvl1pPr algn="ctr">
              <a:defRPr sz="1000">
                <a:solidFill>
                  <a:schemeClr val="bg2"/>
                </a:solidFill>
              </a:defRPr>
            </a:lvl1pPr>
          </a:lstStyle>
          <a:p>
            <a:fld id="{DE3509B1-9BAD-4938-9D0D-DEE2D803AB64}" type="slidenum">
              <a:rPr lang="en-BE" smtClean="0"/>
              <a:pPr/>
              <a:t>‹nr.›</a:t>
            </a:fld>
            <a:endParaRPr lang="en-BE" dirty="0"/>
          </a:p>
        </p:txBody>
      </p:sp>
      <p:sp>
        <p:nvSpPr>
          <p:cNvPr id="4" name="Date Placeholder 3">
            <a:extLst>
              <a:ext uri="{FF2B5EF4-FFF2-40B4-BE49-F238E27FC236}">
                <a16:creationId xmlns:a16="http://schemas.microsoft.com/office/drawing/2014/main" id="{B24AB56B-E27F-9C4F-2E22-0D135E8A7369}"/>
              </a:ext>
            </a:extLst>
          </p:cNvPr>
          <p:cNvSpPr>
            <a:spLocks noGrp="1"/>
          </p:cNvSpPr>
          <p:nvPr>
            <p:ph type="dt" sz="half" idx="2"/>
          </p:nvPr>
        </p:nvSpPr>
        <p:spPr>
          <a:xfrm>
            <a:off x="2610000" y="6541200"/>
            <a:ext cx="1716933" cy="316800"/>
          </a:xfrm>
          <a:prstGeom prst="rect">
            <a:avLst/>
          </a:prstGeom>
        </p:spPr>
        <p:txBody>
          <a:bodyPr vert="horz" lIns="0" tIns="0" rIns="0" bIns="0" rtlCol="0" anchor="ctr" anchorCtr="0">
            <a:noAutofit/>
          </a:bodyPr>
          <a:lstStyle>
            <a:lvl1pPr algn="l">
              <a:defRPr lang="en-US" sz="900" kern="1200" smtClean="0">
                <a:solidFill>
                  <a:schemeClr val="tx1"/>
                </a:solidFill>
                <a:latin typeface="+mn-lt"/>
                <a:ea typeface="+mn-ea"/>
                <a:cs typeface="+mn-cs"/>
              </a:defRPr>
            </a:lvl1pPr>
          </a:lstStyle>
          <a:p>
            <a:fld id="{71F73BDF-E2F6-408F-9F08-22F818AFF7F2}" type="datetime1">
              <a:rPr lang="en-US" smtClean="0"/>
              <a:t>4/23/2026</a:t>
            </a:fld>
            <a:endParaRPr lang="en-BE" dirty="0"/>
          </a:p>
        </p:txBody>
      </p:sp>
    </p:spTree>
    <p:extLst>
      <p:ext uri="{BB962C8B-B14F-4D97-AF65-F5344CB8AC3E}">
        <p14:creationId xmlns:p14="http://schemas.microsoft.com/office/powerpoint/2010/main" val="3671366818"/>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10" r:id="rId22"/>
  </p:sldLayoutIdLst>
  <p:hf hdr="0" dt="0"/>
  <p:txStyles>
    <p:titleStyle>
      <a:lvl1pPr algn="l" defTabSz="914400" rtl="0" eaLnBrk="1" latinLnBrk="0" hangingPunct="1">
        <a:lnSpc>
          <a:spcPct val="10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28000"/>
        </a:lnSpc>
        <a:spcBef>
          <a:spcPts val="500"/>
        </a:spcBef>
        <a:spcAft>
          <a:spcPts val="500"/>
        </a:spcAft>
        <a:buFont typeface="Arial" panose="020B0604020202020204" pitchFamily="34" charset="0"/>
        <a:buNone/>
        <a:defRPr sz="1600" b="0" kern="1200">
          <a:solidFill>
            <a:schemeClr val="accent5"/>
          </a:solidFill>
          <a:latin typeface="+mn-lt"/>
          <a:ea typeface="+mn-ea"/>
          <a:cs typeface="+mn-cs"/>
        </a:defRPr>
      </a:lvl1pPr>
      <a:lvl2pPr marL="180000" indent="-180000" algn="l" defTabSz="914400" rtl="0" eaLnBrk="1" latinLnBrk="0" hangingPunct="1">
        <a:lnSpc>
          <a:spcPct val="100000"/>
        </a:lnSpc>
        <a:spcBef>
          <a:spcPts val="250"/>
        </a:spcBef>
        <a:spcAft>
          <a:spcPts val="250"/>
        </a:spcAft>
        <a:buFont typeface="Arial" panose="020B0604020202020204" pitchFamily="34" charset="0"/>
        <a:buChar char="•"/>
        <a:defRPr sz="1600" kern="1200">
          <a:solidFill>
            <a:schemeClr val="accent5"/>
          </a:solidFill>
          <a:latin typeface="+mn-lt"/>
          <a:ea typeface="+mn-ea"/>
          <a:cs typeface="+mn-cs"/>
        </a:defRPr>
      </a:lvl2pPr>
      <a:lvl3pPr marL="360000" indent="-180000" algn="l" defTabSz="914400" rtl="0" eaLnBrk="1" latinLnBrk="0" hangingPunct="1">
        <a:lnSpc>
          <a:spcPct val="100000"/>
        </a:lnSpc>
        <a:spcBef>
          <a:spcPts val="250"/>
        </a:spcBef>
        <a:spcAft>
          <a:spcPts val="250"/>
        </a:spcAft>
        <a:buClr>
          <a:srgbClr val="323232"/>
        </a:buClr>
        <a:buFontTx/>
        <a:buBlip>
          <a:blip>
            <a:extLst>
              <a:ext uri="{96DAC541-7B7A-43D3-8B79-37D633B846F1}">
                <asvg:svgBlip xmlns:asvg="http://schemas.microsoft.com/office/drawing/2016/SVG/main" r:embed="rId24"/>
              </a:ext>
            </a:extLst>
          </a:blip>
        </a:buBlip>
        <a:defRPr sz="1600" kern="1200">
          <a:solidFill>
            <a:schemeClr val="accent5"/>
          </a:solidFill>
          <a:latin typeface="+mn-lt"/>
          <a:ea typeface="+mn-ea"/>
          <a:cs typeface="+mn-cs"/>
        </a:defRPr>
      </a:lvl3pPr>
      <a:lvl4pPr marL="540000" indent="-180000" algn="l" defTabSz="914400" rtl="0" eaLnBrk="1" latinLnBrk="0" hangingPunct="1">
        <a:lnSpc>
          <a:spcPct val="100000"/>
        </a:lnSpc>
        <a:spcBef>
          <a:spcPts val="250"/>
        </a:spcBef>
        <a:spcAft>
          <a:spcPts val="250"/>
        </a:spcAft>
        <a:buClr>
          <a:srgbClr val="323232"/>
        </a:buClr>
        <a:buFontTx/>
        <a:buBlip>
          <a:blip>
            <a:extLst>
              <a:ext uri="{96DAC541-7B7A-43D3-8B79-37D633B846F1}">
                <asvg:svgBlip xmlns:asvg="http://schemas.microsoft.com/office/drawing/2016/SVG/main" r:embed="rId25"/>
              </a:ext>
            </a:extLst>
          </a:blip>
        </a:buBlip>
        <a:defRPr sz="1600" kern="1200">
          <a:solidFill>
            <a:schemeClr val="accent5"/>
          </a:solidFill>
          <a:latin typeface="+mn-lt"/>
          <a:ea typeface="+mn-ea"/>
          <a:cs typeface="+mn-cs"/>
        </a:defRPr>
      </a:lvl4pPr>
      <a:lvl5pPr marL="720000" indent="-180000" algn="l" defTabSz="914400" rtl="0" eaLnBrk="1" latinLnBrk="0" hangingPunct="1">
        <a:lnSpc>
          <a:spcPct val="100000"/>
        </a:lnSpc>
        <a:spcBef>
          <a:spcPts val="250"/>
        </a:spcBef>
        <a:spcAft>
          <a:spcPts val="250"/>
        </a:spcAft>
        <a:buClr>
          <a:srgbClr val="323232"/>
        </a:buClr>
        <a:buSzPct val="100000"/>
        <a:buFont typeface="Arial" panose="020B0604020202020204" pitchFamily="34" charset="0"/>
        <a:buChar char="•"/>
        <a:defRPr sz="1600" kern="1200">
          <a:solidFill>
            <a:schemeClr val="accent5"/>
          </a:solidFill>
          <a:latin typeface="+mn-lt"/>
          <a:ea typeface="+mn-ea"/>
          <a:cs typeface="+mn-cs"/>
        </a:defRPr>
      </a:lvl5pPr>
      <a:lvl6pPr marL="900000" indent="-180000" algn="l" defTabSz="914400" rtl="0" eaLnBrk="1" latinLnBrk="0" hangingPunct="1">
        <a:lnSpc>
          <a:spcPct val="100000"/>
        </a:lnSpc>
        <a:spcBef>
          <a:spcPts val="250"/>
        </a:spcBef>
        <a:spcAft>
          <a:spcPts val="250"/>
        </a:spcAft>
        <a:buClr>
          <a:srgbClr val="323232"/>
        </a:buClr>
        <a:buFont typeface="System Font Regular"/>
        <a:buChar char="⚬"/>
        <a:defRPr sz="1600" kern="1200">
          <a:solidFill>
            <a:schemeClr val="accent5"/>
          </a:solidFill>
          <a:latin typeface="+mn-lt"/>
          <a:ea typeface="+mn-ea"/>
          <a:cs typeface="+mn-cs"/>
        </a:defRPr>
      </a:lvl6pPr>
      <a:lvl7pPr marL="1080000" indent="-180000" algn="l" defTabSz="914400" rtl="0" eaLnBrk="1" latinLnBrk="0" hangingPunct="1">
        <a:lnSpc>
          <a:spcPct val="100000"/>
        </a:lnSpc>
        <a:spcBef>
          <a:spcPts val="250"/>
        </a:spcBef>
        <a:spcAft>
          <a:spcPts val="250"/>
        </a:spcAft>
        <a:buClr>
          <a:srgbClr val="323232"/>
        </a:buClr>
        <a:buFont typeface="Arial" panose="020B0604020202020204" pitchFamily="34" charset="0"/>
        <a:buChar char="•"/>
        <a:defRPr sz="1600" kern="1200">
          <a:solidFill>
            <a:schemeClr val="accent5"/>
          </a:solidFill>
          <a:latin typeface="+mn-lt"/>
          <a:ea typeface="+mn-ea"/>
          <a:cs typeface="+mn-cs"/>
        </a:defRPr>
      </a:lvl7pPr>
      <a:lvl8pPr marL="1260000" indent="-180000" algn="l" defTabSz="914400" rtl="0" eaLnBrk="1" latinLnBrk="0" hangingPunct="1">
        <a:lnSpc>
          <a:spcPct val="100000"/>
        </a:lnSpc>
        <a:spcBef>
          <a:spcPts val="250"/>
        </a:spcBef>
        <a:spcAft>
          <a:spcPts val="250"/>
        </a:spcAft>
        <a:buFontTx/>
        <a:buBlip>
          <a:blip>
            <a:extLst>
              <a:ext uri="{96DAC541-7B7A-43D3-8B79-37D633B846F1}">
                <asvg:svgBlip xmlns:asvg="http://schemas.microsoft.com/office/drawing/2016/SVG/main" r:embed="rId24"/>
              </a:ext>
            </a:extLst>
          </a:blip>
        </a:buBlip>
        <a:defRPr sz="1600" kern="1200">
          <a:solidFill>
            <a:schemeClr val="accent5"/>
          </a:solidFill>
          <a:latin typeface="+mn-lt"/>
          <a:ea typeface="+mn-ea"/>
          <a:cs typeface="+mn-cs"/>
        </a:defRPr>
      </a:lvl8pPr>
      <a:lvl9pPr marL="1440000" indent="-180000" algn="l" defTabSz="914400" rtl="0" eaLnBrk="1" latinLnBrk="0" hangingPunct="1">
        <a:lnSpc>
          <a:spcPct val="100000"/>
        </a:lnSpc>
        <a:spcBef>
          <a:spcPts val="250"/>
        </a:spcBef>
        <a:spcAft>
          <a:spcPts val="250"/>
        </a:spcAft>
        <a:buFontTx/>
        <a:buBlip>
          <a:blip>
            <a:extLst>
              <a:ext uri="{96DAC541-7B7A-43D3-8B79-37D633B846F1}">
                <asvg:svgBlip xmlns:asvg="http://schemas.microsoft.com/office/drawing/2016/SVG/main" r:embed="rId25"/>
              </a:ext>
            </a:extLst>
          </a:blip>
        </a:buBlip>
        <a:defRPr sz="1600" kern="1200">
          <a:solidFill>
            <a:schemeClr val="accent5"/>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6.jp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7.jpeg"/></Relationships>
</file>

<file path=ppt/slides/_rels/slide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9.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1.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etenjournal.com/2026/03/28/collage-across-borders-a-coil-partnership-with-kdg-belgi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A3A7AB-01DD-ACDD-E6AA-D861419067F2}"/>
              </a:ext>
            </a:extLst>
          </p:cNvPr>
          <p:cNvPicPr>
            <a:picLocks noChangeAspect="1"/>
          </p:cNvPicPr>
          <p:nvPr/>
        </p:nvPicPr>
        <p:blipFill>
          <a:blip r:embed="rId2">
            <a:extLst>
              <a:ext uri="{28A0092B-C50C-407E-A947-70E740481C1C}">
                <a14:useLocalDpi xmlns:a14="http://schemas.microsoft.com/office/drawing/2010/main" val="0"/>
              </a:ext>
            </a:extLst>
          </a:blip>
          <a:srcRect l="-164" t="19752" r="6785"/>
          <a:stretch>
            <a:fillRect/>
          </a:stretch>
        </p:blipFill>
        <p:spPr>
          <a:xfrm>
            <a:off x="2585109" y="2404123"/>
            <a:ext cx="6733310" cy="4339874"/>
          </a:xfrm>
          <a:prstGeom prst="rect">
            <a:avLst/>
          </a:prstGeom>
        </p:spPr>
      </p:pic>
      <p:sp>
        <p:nvSpPr>
          <p:cNvPr id="5" name="Text Placeholder 4">
            <a:extLst>
              <a:ext uri="{FF2B5EF4-FFF2-40B4-BE49-F238E27FC236}">
                <a16:creationId xmlns:a16="http://schemas.microsoft.com/office/drawing/2014/main" id="{5AD9C2E2-90FE-ED56-2B76-F2658A935FF4}"/>
              </a:ext>
            </a:extLst>
          </p:cNvPr>
          <p:cNvSpPr>
            <a:spLocks noGrp="1"/>
          </p:cNvSpPr>
          <p:nvPr>
            <p:ph type="body" sz="quarter" idx="20"/>
          </p:nvPr>
        </p:nvSpPr>
        <p:spPr/>
        <p:txBody>
          <a:bodyPr/>
          <a:lstStyle/>
          <a:p>
            <a:endParaRPr lang="en-BE"/>
          </a:p>
        </p:txBody>
      </p:sp>
      <p:sp>
        <p:nvSpPr>
          <p:cNvPr id="4" name="Text Placeholder 3">
            <a:extLst>
              <a:ext uri="{FF2B5EF4-FFF2-40B4-BE49-F238E27FC236}">
                <a16:creationId xmlns:a16="http://schemas.microsoft.com/office/drawing/2014/main" id="{70A31BE5-3421-B7A1-B89B-F76CE7A6AF2D}"/>
              </a:ext>
            </a:extLst>
          </p:cNvPr>
          <p:cNvSpPr>
            <a:spLocks noGrp="1"/>
          </p:cNvSpPr>
          <p:nvPr>
            <p:ph type="body" sz="quarter" idx="16"/>
          </p:nvPr>
        </p:nvSpPr>
        <p:spPr>
          <a:xfrm>
            <a:off x="635330" y="727546"/>
            <a:ext cx="10921339" cy="1577355"/>
          </a:xfrm>
        </p:spPr>
        <p:txBody>
          <a:bodyPr/>
          <a:lstStyle/>
          <a:p>
            <a:r>
              <a:rPr lang="nl-BE" dirty="0"/>
              <a:t>Collage </a:t>
            </a:r>
            <a:r>
              <a:rPr lang="nl-BE" dirty="0" err="1"/>
              <a:t>Across</a:t>
            </a:r>
            <a:r>
              <a:rPr lang="nl-BE" dirty="0"/>
              <a:t> Borders</a:t>
            </a:r>
          </a:p>
          <a:p>
            <a:pPr lvl="1"/>
            <a:r>
              <a:rPr lang="nl-BE" dirty="0"/>
              <a:t>A COIL Partnership </a:t>
            </a:r>
            <a:r>
              <a:rPr lang="nl-BE" dirty="0" err="1"/>
              <a:t>between</a:t>
            </a:r>
            <a:r>
              <a:rPr lang="nl-BE" dirty="0"/>
              <a:t> </a:t>
            </a:r>
            <a:r>
              <a:rPr lang="nl-BE" dirty="0" err="1"/>
              <a:t>Northumbria</a:t>
            </a:r>
            <a:r>
              <a:rPr lang="nl-BE" dirty="0"/>
              <a:t> University </a:t>
            </a:r>
            <a:br>
              <a:rPr lang="nl-BE" dirty="0"/>
            </a:br>
            <a:r>
              <a:rPr lang="nl-BE" dirty="0" err="1"/>
              <a:t>and</a:t>
            </a:r>
            <a:r>
              <a:rPr lang="nl-BE" dirty="0"/>
              <a:t> Karel de Grote University College</a:t>
            </a:r>
            <a:endParaRPr lang="en-BE" dirty="0"/>
          </a:p>
        </p:txBody>
      </p:sp>
      <p:pic>
        <p:nvPicPr>
          <p:cNvPr id="3" name="Picture 2">
            <a:extLst>
              <a:ext uri="{FF2B5EF4-FFF2-40B4-BE49-F238E27FC236}">
                <a16:creationId xmlns:a16="http://schemas.microsoft.com/office/drawing/2014/main" id="{0B9E7920-9626-95CF-E313-F8AA8FEF7610}"/>
              </a:ext>
            </a:extLst>
          </p:cNvPr>
          <p:cNvPicPr>
            <a:picLocks noChangeAspect="1"/>
          </p:cNvPicPr>
          <p:nvPr/>
        </p:nvPicPr>
        <p:blipFill>
          <a:blip r:embed="rId3"/>
          <a:stretch>
            <a:fillRect/>
          </a:stretch>
        </p:blipFill>
        <p:spPr>
          <a:xfrm>
            <a:off x="10001522" y="520551"/>
            <a:ext cx="2190478" cy="995672"/>
          </a:xfrm>
          <a:prstGeom prst="rect">
            <a:avLst/>
          </a:prstGeom>
        </p:spPr>
      </p:pic>
      <p:pic>
        <p:nvPicPr>
          <p:cNvPr id="9" name="Picture 8">
            <a:extLst>
              <a:ext uri="{FF2B5EF4-FFF2-40B4-BE49-F238E27FC236}">
                <a16:creationId xmlns:a16="http://schemas.microsoft.com/office/drawing/2014/main" id="{50A679B3-D7F5-4F12-FA31-38305A58AD7A}"/>
              </a:ext>
            </a:extLst>
          </p:cNvPr>
          <p:cNvPicPr>
            <a:picLocks noChangeAspect="1"/>
          </p:cNvPicPr>
          <p:nvPr/>
        </p:nvPicPr>
        <p:blipFill>
          <a:blip r:embed="rId4"/>
          <a:stretch>
            <a:fillRect/>
          </a:stretch>
        </p:blipFill>
        <p:spPr>
          <a:xfrm>
            <a:off x="9463255" y="5074371"/>
            <a:ext cx="2585109" cy="1329264"/>
          </a:xfrm>
          <a:prstGeom prst="rect">
            <a:avLst/>
          </a:prstGeom>
        </p:spPr>
      </p:pic>
    </p:spTree>
    <p:extLst>
      <p:ext uri="{BB962C8B-B14F-4D97-AF65-F5344CB8AC3E}">
        <p14:creationId xmlns:p14="http://schemas.microsoft.com/office/powerpoint/2010/main" val="412193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1">
            <a:extLst>
              <a:ext uri="{FF2B5EF4-FFF2-40B4-BE49-F238E27FC236}">
                <a16:creationId xmlns:a16="http://schemas.microsoft.com/office/drawing/2014/main" id="{573FA396-A85F-9F38-B1E2-20DBFAD6F03E}"/>
              </a:ext>
            </a:extLst>
          </p:cNvPr>
          <p:cNvSpPr>
            <a:spLocks noGrp="1"/>
          </p:cNvSpPr>
          <p:nvPr>
            <p:ph type="ftr" sz="quarter" idx="11"/>
          </p:nvPr>
        </p:nvSpPr>
        <p:spPr>
          <a:xfrm>
            <a:off x="0" y="6541200"/>
            <a:ext cx="11844000" cy="316800"/>
          </a:xfrm>
        </p:spPr>
        <p:txBody>
          <a:bodyPr/>
          <a:lstStyle/>
          <a:p>
            <a:endParaRPr lang="en-GB"/>
          </a:p>
        </p:txBody>
      </p:sp>
      <p:sp>
        <p:nvSpPr>
          <p:cNvPr id="3" name="Slide Number Placeholder 2">
            <a:extLst>
              <a:ext uri="{FF2B5EF4-FFF2-40B4-BE49-F238E27FC236}">
                <a16:creationId xmlns:a16="http://schemas.microsoft.com/office/drawing/2014/main" id="{9C11257D-E491-68EE-901B-1271E9890BF5}"/>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2</a:t>
            </a:fld>
            <a:endParaRPr lang="en-BE"/>
          </a:p>
        </p:txBody>
      </p:sp>
      <p:sp>
        <p:nvSpPr>
          <p:cNvPr id="11" name="Text Placeholder 4">
            <a:extLst>
              <a:ext uri="{FF2B5EF4-FFF2-40B4-BE49-F238E27FC236}">
                <a16:creationId xmlns:a16="http://schemas.microsoft.com/office/drawing/2014/main" id="{0C6D1B81-A911-8F8A-DDB8-E8222590DCC8}"/>
              </a:ext>
            </a:extLst>
          </p:cNvPr>
          <p:cNvSpPr>
            <a:spLocks noGrp="1"/>
          </p:cNvSpPr>
          <p:nvPr>
            <p:ph type="body" sz="quarter" idx="20"/>
          </p:nvPr>
        </p:nvSpPr>
        <p:spPr>
          <a:xfrm>
            <a:off x="0" y="6539390"/>
            <a:ext cx="4338637" cy="316800"/>
          </a:xfrm>
        </p:spPr>
        <p:txBody>
          <a:bodyPr/>
          <a:lstStyle/>
          <a:p>
            <a:endParaRPr lang="en-US"/>
          </a:p>
        </p:txBody>
      </p:sp>
      <p:graphicFrame>
        <p:nvGraphicFramePr>
          <p:cNvPr id="12" name="Tijdelijke aanduiding voor inhoud 5">
            <a:extLst>
              <a:ext uri="{FF2B5EF4-FFF2-40B4-BE49-F238E27FC236}">
                <a16:creationId xmlns:a16="http://schemas.microsoft.com/office/drawing/2014/main" id="{999ED173-7BC5-3612-FC22-DC0F92460F55}"/>
              </a:ext>
            </a:extLst>
          </p:cNvPr>
          <p:cNvGraphicFramePr>
            <a:graphicFrameLocks noGrp="1"/>
          </p:cNvGraphicFramePr>
          <p:nvPr>
            <p:ph idx="14"/>
            <p:extLst>
              <p:ext uri="{D42A27DB-BD31-4B8C-83A1-F6EECF244321}">
                <p14:modId xmlns:p14="http://schemas.microsoft.com/office/powerpoint/2010/main" val="2200073179"/>
              </p:ext>
            </p:extLst>
          </p:nvPr>
        </p:nvGraphicFramePr>
        <p:xfrm>
          <a:off x="633600" y="1706399"/>
          <a:ext cx="10922400" cy="419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5392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F278C60C-0614-29CA-4E33-A8773F80A5C5}"/>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C4CE3A33-0437-E0DD-76E3-EBD4AD0785C3}"/>
              </a:ext>
            </a:extLst>
          </p:cNvPr>
          <p:cNvSpPr>
            <a:spLocks noGrp="1"/>
          </p:cNvSpPr>
          <p:nvPr>
            <p:ph type="title"/>
          </p:nvPr>
        </p:nvSpPr>
        <p:spPr>
          <a:xfrm>
            <a:off x="633600" y="572675"/>
            <a:ext cx="10924800" cy="288000"/>
          </a:xfrm>
        </p:spPr>
        <p:txBody>
          <a:bodyPr anchor="t">
            <a:normAutofit/>
          </a:bodyPr>
          <a:lstStyle/>
          <a:p>
            <a:pPr>
              <a:lnSpc>
                <a:spcPct val="90000"/>
              </a:lnSpc>
            </a:pPr>
            <a:r>
              <a:rPr lang="nl-BE" dirty="0" err="1"/>
              <a:t>Rethinking</a:t>
            </a:r>
            <a:r>
              <a:rPr lang="nl-BE" dirty="0"/>
              <a:t> </a:t>
            </a:r>
            <a:r>
              <a:rPr lang="nl-BE" dirty="0" err="1"/>
              <a:t>Reflection</a:t>
            </a:r>
            <a:r>
              <a:rPr lang="nl-BE" dirty="0"/>
              <a:t> in Teacher </a:t>
            </a:r>
            <a:r>
              <a:rPr lang="nl-BE" dirty="0" err="1"/>
              <a:t>Education</a:t>
            </a:r>
            <a:endParaRPr lang="nl-BE"/>
          </a:p>
        </p:txBody>
      </p:sp>
      <p:sp>
        <p:nvSpPr>
          <p:cNvPr id="4" name="Tijdelijke aanduiding voor inhoud 3">
            <a:extLst>
              <a:ext uri="{FF2B5EF4-FFF2-40B4-BE49-F238E27FC236}">
                <a16:creationId xmlns:a16="http://schemas.microsoft.com/office/drawing/2014/main" id="{46E2AE63-CCF4-F8CE-2D45-5E6523A22857}"/>
              </a:ext>
            </a:extLst>
          </p:cNvPr>
          <p:cNvSpPr>
            <a:spLocks noGrp="1"/>
          </p:cNvSpPr>
          <p:nvPr>
            <p:ph idx="1"/>
          </p:nvPr>
        </p:nvSpPr>
        <p:spPr>
          <a:xfrm>
            <a:off x="633600" y="1504625"/>
            <a:ext cx="5144400" cy="4392000"/>
          </a:xfrm>
        </p:spPr>
        <p:txBody>
          <a:bodyPr anchor="t">
            <a:normAutofit/>
          </a:bodyPr>
          <a:lstStyle/>
          <a:p>
            <a:pPr marL="285750" indent="-285750">
              <a:buFont typeface="Arial" panose="020B0604020202020204" pitchFamily="34" charset="0"/>
              <a:buChar char="•"/>
            </a:pPr>
            <a:r>
              <a:rPr lang="en-US" dirty="0"/>
              <a:t>Reflection practices assume strong language proficiency</a:t>
            </a:r>
          </a:p>
          <a:p>
            <a:pPr marL="285750" indent="-285750">
              <a:buFont typeface="Arial" panose="020B0604020202020204" pitchFamily="34" charset="0"/>
              <a:buChar char="•"/>
            </a:pPr>
            <a:r>
              <a:rPr lang="en-US" dirty="0"/>
              <a:t>Not all students have equal access to academic language</a:t>
            </a:r>
          </a:p>
          <a:p>
            <a:pPr marL="285750" indent="-285750">
              <a:buFont typeface="Arial" panose="020B0604020202020204" pitchFamily="34" charset="0"/>
              <a:buChar char="•"/>
            </a:pPr>
            <a:r>
              <a:rPr lang="en-US" dirty="0"/>
              <a:t>Particularly challenging for:</a:t>
            </a:r>
          </a:p>
          <a:p>
            <a:pPr marL="465750" lvl="1" indent="-285750"/>
            <a:r>
              <a:rPr lang="en-US" dirty="0"/>
              <a:t>multilingual students</a:t>
            </a:r>
          </a:p>
          <a:p>
            <a:pPr marL="465750" lvl="1" indent="-285750"/>
            <a:r>
              <a:rPr lang="en-US" dirty="0"/>
              <a:t>in-service trainees</a:t>
            </a:r>
          </a:p>
          <a:p>
            <a:pPr marL="465750" lvl="1" indent="-285750"/>
            <a:r>
              <a:rPr lang="en-US" dirty="0"/>
              <a:t>career changers</a:t>
            </a:r>
          </a:p>
          <a:p>
            <a:r>
              <a:rPr lang="en-US" b="1" dirty="0"/>
              <a:t>→ Risk of excluding valuable perspectives</a:t>
            </a:r>
            <a:endParaRPr lang="nl-BE" b="1" dirty="0"/>
          </a:p>
        </p:txBody>
      </p:sp>
      <p:sp>
        <p:nvSpPr>
          <p:cNvPr id="5" name="Tijdelijke aanduiding voor dianummer 4">
            <a:extLst>
              <a:ext uri="{FF2B5EF4-FFF2-40B4-BE49-F238E27FC236}">
                <a16:creationId xmlns:a16="http://schemas.microsoft.com/office/drawing/2014/main" id="{327366AB-3817-7189-112D-25D2E3B0FCFE}"/>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3</a:t>
            </a:fld>
            <a:endParaRPr lang="en-BE"/>
          </a:p>
        </p:txBody>
      </p:sp>
      <p:pic>
        <p:nvPicPr>
          <p:cNvPr id="9" name="Picture 8">
            <a:extLst>
              <a:ext uri="{FF2B5EF4-FFF2-40B4-BE49-F238E27FC236}">
                <a16:creationId xmlns:a16="http://schemas.microsoft.com/office/drawing/2014/main" id="{A4A3C44C-C183-BC8B-820E-5AA202470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4000" y="1771475"/>
            <a:ext cx="5144400" cy="3858300"/>
          </a:xfrm>
          <a:prstGeom prst="rect">
            <a:avLst/>
          </a:prstGeom>
          <a:noFill/>
        </p:spPr>
      </p:pic>
      <p:sp>
        <p:nvSpPr>
          <p:cNvPr id="18" name="Text Placeholder 7">
            <a:extLst>
              <a:ext uri="{FF2B5EF4-FFF2-40B4-BE49-F238E27FC236}">
                <a16:creationId xmlns:a16="http://schemas.microsoft.com/office/drawing/2014/main" id="{F48782EA-7356-0389-9684-7F1D79D195AF}"/>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3733091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63879A9B-0190-67F5-593D-3945E478F6E1}"/>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BFC2950E-5973-9226-D8B5-7143EA2BB507}"/>
              </a:ext>
            </a:extLst>
          </p:cNvPr>
          <p:cNvSpPr>
            <a:spLocks noGrp="1"/>
          </p:cNvSpPr>
          <p:nvPr>
            <p:ph type="title"/>
          </p:nvPr>
        </p:nvSpPr>
        <p:spPr>
          <a:xfrm>
            <a:off x="633600" y="572675"/>
            <a:ext cx="10924800" cy="288000"/>
          </a:xfrm>
        </p:spPr>
        <p:txBody>
          <a:bodyPr anchor="t">
            <a:normAutofit/>
          </a:bodyPr>
          <a:lstStyle/>
          <a:p>
            <a:pPr>
              <a:lnSpc>
                <a:spcPct val="90000"/>
              </a:lnSpc>
            </a:pPr>
            <a:r>
              <a:rPr lang="nl-BE" dirty="0" err="1"/>
              <a:t>Expanding</a:t>
            </a:r>
            <a:r>
              <a:rPr lang="nl-BE" dirty="0"/>
              <a:t> </a:t>
            </a:r>
            <a:r>
              <a:rPr lang="nl-BE" dirty="0" err="1"/>
              <a:t>Reflection</a:t>
            </a:r>
            <a:r>
              <a:rPr lang="nl-BE" dirty="0"/>
              <a:t> Beyond Language</a:t>
            </a:r>
            <a:endParaRPr lang="nl-BE"/>
          </a:p>
        </p:txBody>
      </p:sp>
      <p:sp>
        <p:nvSpPr>
          <p:cNvPr id="4" name="Tijdelijke aanduiding voor inhoud 3">
            <a:extLst>
              <a:ext uri="{FF2B5EF4-FFF2-40B4-BE49-F238E27FC236}">
                <a16:creationId xmlns:a16="http://schemas.microsoft.com/office/drawing/2014/main" id="{81C566A4-ED6E-9ADD-B957-D9E8BE667955}"/>
              </a:ext>
            </a:extLst>
          </p:cNvPr>
          <p:cNvSpPr>
            <a:spLocks noGrp="1"/>
          </p:cNvSpPr>
          <p:nvPr>
            <p:ph idx="1"/>
          </p:nvPr>
        </p:nvSpPr>
        <p:spPr>
          <a:xfrm>
            <a:off x="633600" y="2714225"/>
            <a:ext cx="5144400" cy="3182400"/>
          </a:xfrm>
        </p:spPr>
        <p:txBody>
          <a:bodyPr anchor="t">
            <a:normAutofit/>
          </a:bodyPr>
          <a:lstStyle/>
          <a:p>
            <a:pPr marL="285750" indent="-285750">
              <a:buFont typeface="Arial" panose="020B0604020202020204" pitchFamily="34" charset="0"/>
              <a:buChar char="•"/>
            </a:pPr>
            <a:r>
              <a:rPr lang="en-US" dirty="0"/>
              <a:t>Need for multimodal reflection practices</a:t>
            </a:r>
          </a:p>
          <a:p>
            <a:pPr marL="285750" indent="-285750">
              <a:buFont typeface="Arial" panose="020B0604020202020204" pitchFamily="34" charset="0"/>
              <a:buChar char="•"/>
            </a:pPr>
            <a:r>
              <a:rPr lang="en-US" dirty="0"/>
              <a:t>Reflection as meaning-making, not only reporting</a:t>
            </a:r>
          </a:p>
          <a:p>
            <a:pPr marL="285750" indent="-285750">
              <a:buFont typeface="Arial" panose="020B0604020202020204" pitchFamily="34" charset="0"/>
              <a:buChar char="•"/>
            </a:pPr>
            <a:r>
              <a:rPr lang="en-US" dirty="0"/>
              <a:t>Arts-based methods enable:</a:t>
            </a:r>
          </a:p>
          <a:p>
            <a:pPr marL="465750" lvl="1" indent="-285750"/>
            <a:r>
              <a:rPr lang="en-US" dirty="0"/>
              <a:t>metaphorical thinking</a:t>
            </a:r>
          </a:p>
          <a:p>
            <a:pPr marL="465750" lvl="1" indent="-285750"/>
            <a:r>
              <a:rPr lang="en-US" dirty="0"/>
              <a:t>associative reasoning</a:t>
            </a:r>
          </a:p>
          <a:p>
            <a:pPr marL="465750" lvl="1" indent="-285750"/>
            <a:r>
              <a:rPr lang="en-US" dirty="0"/>
              <a:t>embodied knowledge</a:t>
            </a:r>
            <a:endParaRPr lang="nl-BE" dirty="0"/>
          </a:p>
        </p:txBody>
      </p:sp>
      <p:sp>
        <p:nvSpPr>
          <p:cNvPr id="5" name="Tijdelijke aanduiding voor dianummer 4">
            <a:extLst>
              <a:ext uri="{FF2B5EF4-FFF2-40B4-BE49-F238E27FC236}">
                <a16:creationId xmlns:a16="http://schemas.microsoft.com/office/drawing/2014/main" id="{7BE76DD9-3532-9944-1BF0-DADA20FA79BD}"/>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4</a:t>
            </a:fld>
            <a:endParaRPr lang="en-BE"/>
          </a:p>
        </p:txBody>
      </p:sp>
      <p:sp>
        <p:nvSpPr>
          <p:cNvPr id="16" name="Text Placeholder 5">
            <a:extLst>
              <a:ext uri="{FF2B5EF4-FFF2-40B4-BE49-F238E27FC236}">
                <a16:creationId xmlns:a16="http://schemas.microsoft.com/office/drawing/2014/main" id="{539B912B-3F91-394D-D547-C8303E6E4DB4}"/>
              </a:ext>
            </a:extLst>
          </p:cNvPr>
          <p:cNvSpPr>
            <a:spLocks noGrp="1"/>
          </p:cNvSpPr>
          <p:nvPr>
            <p:ph type="body" idx="14"/>
          </p:nvPr>
        </p:nvSpPr>
        <p:spPr>
          <a:xfrm>
            <a:off x="633600" y="920691"/>
            <a:ext cx="10924800" cy="228822"/>
          </a:xfrm>
        </p:spPr>
        <p:txBody>
          <a:bodyPr/>
          <a:lstStyle/>
          <a:p>
            <a:endParaRPr lang="en-US"/>
          </a:p>
        </p:txBody>
      </p:sp>
      <p:pic>
        <p:nvPicPr>
          <p:cNvPr id="9" name="Picture 8">
            <a:extLst>
              <a:ext uri="{FF2B5EF4-FFF2-40B4-BE49-F238E27FC236}">
                <a16:creationId xmlns:a16="http://schemas.microsoft.com/office/drawing/2014/main" id="{7CE081D6-2C58-C591-173C-1FE3655FD0AC}"/>
              </a:ext>
            </a:extLst>
          </p:cNvPr>
          <p:cNvPicPr>
            <a:picLocks noChangeAspect="1"/>
          </p:cNvPicPr>
          <p:nvPr/>
        </p:nvPicPr>
        <p:blipFill>
          <a:blip r:embed="rId3">
            <a:extLst>
              <a:ext uri="{28A0092B-C50C-407E-A947-70E740481C1C}">
                <a14:useLocalDpi xmlns:a14="http://schemas.microsoft.com/office/drawing/2010/main" val="0"/>
              </a:ext>
            </a:extLst>
          </a:blip>
          <a:srcRect t="2510" r="-2" b="15007"/>
          <a:stretch>
            <a:fillRect/>
          </a:stretch>
        </p:blipFill>
        <p:spPr>
          <a:xfrm>
            <a:off x="6414000" y="2714223"/>
            <a:ext cx="5144400" cy="3182401"/>
          </a:xfrm>
          <a:prstGeom prst="rect">
            <a:avLst/>
          </a:prstGeom>
          <a:noFill/>
        </p:spPr>
      </p:pic>
      <p:sp>
        <p:nvSpPr>
          <p:cNvPr id="18" name="Text Placeholder 7">
            <a:extLst>
              <a:ext uri="{FF2B5EF4-FFF2-40B4-BE49-F238E27FC236}">
                <a16:creationId xmlns:a16="http://schemas.microsoft.com/office/drawing/2014/main" id="{E1356F42-52C2-3972-0175-9FE0F9FB11C3}"/>
              </a:ext>
            </a:extLst>
          </p:cNvPr>
          <p:cNvSpPr>
            <a:spLocks noGrp="1"/>
          </p:cNvSpPr>
          <p:nvPr>
            <p:ph type="body" idx="16"/>
          </p:nvPr>
        </p:nvSpPr>
        <p:spPr>
          <a:xfrm>
            <a:off x="633600" y="2120400"/>
            <a:ext cx="5144400" cy="331200"/>
          </a:xfrm>
        </p:spPr>
        <p:txBody>
          <a:bodyPr/>
          <a:lstStyle/>
          <a:p>
            <a:r>
              <a:rPr lang="en-US" dirty="0"/>
              <a:t>Arts based method</a:t>
            </a:r>
          </a:p>
        </p:txBody>
      </p:sp>
      <p:sp>
        <p:nvSpPr>
          <p:cNvPr id="20" name="Text Placeholder 8">
            <a:extLst>
              <a:ext uri="{FF2B5EF4-FFF2-40B4-BE49-F238E27FC236}">
                <a16:creationId xmlns:a16="http://schemas.microsoft.com/office/drawing/2014/main" id="{DE924999-7ABA-9933-7951-2D4065DD5FA9}"/>
              </a:ext>
            </a:extLst>
          </p:cNvPr>
          <p:cNvSpPr>
            <a:spLocks noGrp="1"/>
          </p:cNvSpPr>
          <p:nvPr>
            <p:ph type="body" idx="17"/>
          </p:nvPr>
        </p:nvSpPr>
        <p:spPr>
          <a:xfrm>
            <a:off x="6414000" y="2120400"/>
            <a:ext cx="5144400" cy="331200"/>
          </a:xfrm>
        </p:spPr>
        <p:txBody>
          <a:bodyPr/>
          <a:lstStyle/>
          <a:p>
            <a:r>
              <a:rPr lang="en-US" dirty="0"/>
              <a:t>A Northumbria student shares her collage and ideas</a:t>
            </a:r>
          </a:p>
        </p:txBody>
      </p:sp>
      <p:sp>
        <p:nvSpPr>
          <p:cNvPr id="22" name="Text Placeholder 9">
            <a:extLst>
              <a:ext uri="{FF2B5EF4-FFF2-40B4-BE49-F238E27FC236}">
                <a16:creationId xmlns:a16="http://schemas.microsoft.com/office/drawing/2014/main" id="{E5CDEC59-DE75-15A9-4D74-4B7831010F0C}"/>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2630760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99BE6823-D292-3375-63C4-08393AEC5197}"/>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67726001-36B7-D265-8F62-E2B677022894}"/>
              </a:ext>
            </a:extLst>
          </p:cNvPr>
          <p:cNvSpPr>
            <a:spLocks noGrp="1"/>
          </p:cNvSpPr>
          <p:nvPr>
            <p:ph type="title"/>
          </p:nvPr>
        </p:nvSpPr>
        <p:spPr>
          <a:xfrm>
            <a:off x="633600" y="572675"/>
            <a:ext cx="10924800" cy="288000"/>
          </a:xfrm>
        </p:spPr>
        <p:txBody>
          <a:bodyPr anchor="t">
            <a:normAutofit/>
          </a:bodyPr>
          <a:lstStyle/>
          <a:p>
            <a:pPr>
              <a:lnSpc>
                <a:spcPct val="90000"/>
              </a:lnSpc>
            </a:pPr>
            <a:r>
              <a:rPr lang="nl-BE"/>
              <a:t>Beyond Words: Collage as Inclusive Pedagogy (UDL)</a:t>
            </a:r>
          </a:p>
        </p:txBody>
      </p:sp>
      <p:sp>
        <p:nvSpPr>
          <p:cNvPr id="4" name="Tijdelijke aanduiding voor inhoud 3">
            <a:extLst>
              <a:ext uri="{FF2B5EF4-FFF2-40B4-BE49-F238E27FC236}">
                <a16:creationId xmlns:a16="http://schemas.microsoft.com/office/drawing/2014/main" id="{B2CAB2EA-BEEF-30DF-7860-5BB5004C03B0}"/>
              </a:ext>
            </a:extLst>
          </p:cNvPr>
          <p:cNvSpPr>
            <a:spLocks noGrp="1"/>
          </p:cNvSpPr>
          <p:nvPr>
            <p:ph idx="1"/>
          </p:nvPr>
        </p:nvSpPr>
        <p:spPr>
          <a:xfrm>
            <a:off x="633600" y="1504625"/>
            <a:ext cx="5144400" cy="4392000"/>
          </a:xfrm>
        </p:spPr>
        <p:txBody>
          <a:bodyPr anchor="t">
            <a:normAutofit/>
          </a:bodyPr>
          <a:lstStyle/>
          <a:p>
            <a:pPr marL="285750" indent="-285750">
              <a:buFont typeface="Arial" panose="020B0604020202020204" pitchFamily="34" charset="0"/>
              <a:buChar char="•"/>
            </a:pPr>
            <a:r>
              <a:rPr lang="en-US" b="1" dirty="0"/>
              <a:t>Collage aligns with Universal Design for Learning (UDL):</a:t>
            </a:r>
          </a:p>
          <a:p>
            <a:pPr marL="465750" lvl="1" indent="-285750"/>
            <a:r>
              <a:rPr lang="en-US" dirty="0"/>
              <a:t>Multiple means of representation (visual, symbolic)</a:t>
            </a:r>
          </a:p>
          <a:p>
            <a:pPr marL="465750" lvl="1" indent="-285750"/>
            <a:r>
              <a:rPr lang="en-US" dirty="0"/>
              <a:t>Multiple means of expression (beyond writing/speaking)</a:t>
            </a:r>
          </a:p>
          <a:p>
            <a:pPr marL="465750" lvl="1" indent="-285750"/>
            <a:r>
              <a:rPr lang="en-US" dirty="0"/>
              <a:t>Multiple means of engagement (creative, low-stakes)</a:t>
            </a:r>
          </a:p>
          <a:p>
            <a:pPr marL="285750" indent="-285750">
              <a:buFont typeface="Arial" panose="020B0604020202020204" pitchFamily="34" charset="0"/>
              <a:buChar char="•"/>
            </a:pPr>
            <a:r>
              <a:rPr lang="en-US" b="1" dirty="0"/>
              <a:t>Images communicate where words fall short:</a:t>
            </a:r>
          </a:p>
          <a:p>
            <a:pPr marL="465750" lvl="1" indent="-285750"/>
            <a:r>
              <a:rPr lang="en-US" dirty="0"/>
              <a:t>expression of tacit knowledge</a:t>
            </a:r>
          </a:p>
          <a:p>
            <a:pPr marL="465750" lvl="1" indent="-285750"/>
            <a:r>
              <a:rPr lang="en-US" dirty="0"/>
              <a:t>shared interpretation</a:t>
            </a:r>
          </a:p>
          <a:p>
            <a:pPr marL="465750" lvl="1" indent="-285750"/>
            <a:r>
              <a:rPr lang="en-US" dirty="0"/>
              <a:t>cross-linguistic understanding</a:t>
            </a:r>
          </a:p>
          <a:p>
            <a:pPr marL="285750" indent="-285750">
              <a:buFont typeface="Arial" panose="020B0604020202020204" pitchFamily="34" charset="0"/>
              <a:buChar char="•"/>
            </a:pPr>
            <a:r>
              <a:rPr lang="en-US" dirty="0"/>
              <a:t>Particularly valuable in </a:t>
            </a:r>
            <a:r>
              <a:rPr lang="en-US" b="1" i="1" dirty="0"/>
              <a:t>international</a:t>
            </a:r>
            <a:r>
              <a:rPr lang="en-US" dirty="0"/>
              <a:t> settings</a:t>
            </a:r>
            <a:endParaRPr lang="nl-BE" dirty="0"/>
          </a:p>
        </p:txBody>
      </p:sp>
      <p:sp>
        <p:nvSpPr>
          <p:cNvPr id="5" name="Tijdelijke aanduiding voor dianummer 4">
            <a:extLst>
              <a:ext uri="{FF2B5EF4-FFF2-40B4-BE49-F238E27FC236}">
                <a16:creationId xmlns:a16="http://schemas.microsoft.com/office/drawing/2014/main" id="{34F18121-A2B1-CC47-6616-7A93132DAD03}"/>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5</a:t>
            </a:fld>
            <a:endParaRPr lang="en-BE"/>
          </a:p>
        </p:txBody>
      </p:sp>
      <p:pic>
        <p:nvPicPr>
          <p:cNvPr id="9" name="Picture 8">
            <a:extLst>
              <a:ext uri="{FF2B5EF4-FFF2-40B4-BE49-F238E27FC236}">
                <a16:creationId xmlns:a16="http://schemas.microsoft.com/office/drawing/2014/main" id="{57D4D0A3-AC8D-EC85-DAE9-4A7D2296FFA1}"/>
              </a:ext>
            </a:extLst>
          </p:cNvPr>
          <p:cNvPicPr>
            <a:picLocks noChangeAspect="1"/>
          </p:cNvPicPr>
          <p:nvPr/>
        </p:nvPicPr>
        <p:blipFill>
          <a:blip r:embed="rId3">
            <a:extLst>
              <a:ext uri="{28A0092B-C50C-407E-A947-70E740481C1C}">
                <a14:useLocalDpi xmlns:a14="http://schemas.microsoft.com/office/drawing/2010/main" val="0"/>
              </a:ext>
            </a:extLst>
          </a:blip>
          <a:srcRect l="12152"/>
          <a:stretch>
            <a:fillRect/>
          </a:stretch>
        </p:blipFill>
        <p:spPr>
          <a:xfrm>
            <a:off x="6414000" y="1504625"/>
            <a:ext cx="5144400" cy="4392000"/>
          </a:xfrm>
          <a:prstGeom prst="rect">
            <a:avLst/>
          </a:prstGeom>
          <a:noFill/>
        </p:spPr>
      </p:pic>
      <p:sp>
        <p:nvSpPr>
          <p:cNvPr id="18" name="Text Placeholder 7">
            <a:extLst>
              <a:ext uri="{FF2B5EF4-FFF2-40B4-BE49-F238E27FC236}">
                <a16:creationId xmlns:a16="http://schemas.microsoft.com/office/drawing/2014/main" id="{5561B923-31B6-A84A-0C29-4FAEE545EA00}"/>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648758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1A30D79A-EA2A-0612-7436-0F73C81E472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2500" b="12500"/>
          <a:stretch>
            <a:fillRect/>
          </a:stretch>
        </p:blipFill>
        <p:spPr>
          <a:xfrm>
            <a:off x="178130" y="2541097"/>
            <a:ext cx="7859297" cy="4119491"/>
          </a:xfrm>
          <a:prstGeom prst="rect">
            <a:avLst/>
          </a:prstGeom>
          <a:solidFill>
            <a:srgbClr val="FFFFFF">
              <a:lumMod val="95000"/>
            </a:srgbClr>
          </a:solidFill>
        </p:spPr>
      </p:pic>
      <p:sp>
        <p:nvSpPr>
          <p:cNvPr id="25" name="Footer Placeholder 2">
            <a:extLst>
              <a:ext uri="{FF2B5EF4-FFF2-40B4-BE49-F238E27FC236}">
                <a16:creationId xmlns:a16="http://schemas.microsoft.com/office/drawing/2014/main" id="{22ABFEBE-C727-E223-4D41-5CFE3D8D1649}"/>
              </a:ext>
            </a:extLst>
          </p:cNvPr>
          <p:cNvSpPr>
            <a:spLocks noGrp="1"/>
          </p:cNvSpPr>
          <p:nvPr>
            <p:ph type="ftr" sz="quarter" idx="11"/>
          </p:nvPr>
        </p:nvSpPr>
        <p:spPr>
          <a:xfrm>
            <a:off x="6932400" y="6541200"/>
            <a:ext cx="4911600" cy="316800"/>
          </a:xfrm>
        </p:spPr>
        <p:txBody>
          <a:bodyPr/>
          <a:lstStyle/>
          <a:p>
            <a:endParaRPr lang="en-BE"/>
          </a:p>
        </p:txBody>
      </p:sp>
      <p:sp>
        <p:nvSpPr>
          <p:cNvPr id="3" name="Titel 2">
            <a:extLst>
              <a:ext uri="{FF2B5EF4-FFF2-40B4-BE49-F238E27FC236}">
                <a16:creationId xmlns:a16="http://schemas.microsoft.com/office/drawing/2014/main" id="{8D63E299-0BD7-2CAE-3CC1-D5F2CF6D60CC}"/>
              </a:ext>
            </a:extLst>
          </p:cNvPr>
          <p:cNvSpPr>
            <a:spLocks noGrp="1"/>
          </p:cNvSpPr>
          <p:nvPr>
            <p:ph type="title"/>
          </p:nvPr>
        </p:nvSpPr>
        <p:spPr>
          <a:xfrm>
            <a:off x="8014518" y="2280607"/>
            <a:ext cx="3988800" cy="288000"/>
          </a:xfrm>
        </p:spPr>
        <p:txBody>
          <a:bodyPr anchor="t">
            <a:normAutofit/>
          </a:bodyPr>
          <a:lstStyle/>
          <a:p>
            <a:pPr>
              <a:lnSpc>
                <a:spcPct val="90000"/>
              </a:lnSpc>
            </a:pPr>
            <a:r>
              <a:rPr lang="nl-BE" dirty="0"/>
              <a:t>COIL as an Inclusive Approach</a:t>
            </a:r>
          </a:p>
        </p:txBody>
      </p:sp>
      <p:sp>
        <p:nvSpPr>
          <p:cNvPr id="5" name="Tijdelijke aanduiding voor dianummer 4">
            <a:extLst>
              <a:ext uri="{FF2B5EF4-FFF2-40B4-BE49-F238E27FC236}">
                <a16:creationId xmlns:a16="http://schemas.microsoft.com/office/drawing/2014/main" id="{BB578D17-A3EC-B378-96BF-38734DB6C773}"/>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6</a:t>
            </a:fld>
            <a:endParaRPr lang="en-BE"/>
          </a:p>
        </p:txBody>
      </p:sp>
      <p:sp>
        <p:nvSpPr>
          <p:cNvPr id="29" name="Text Placeholder 7">
            <a:extLst>
              <a:ext uri="{FF2B5EF4-FFF2-40B4-BE49-F238E27FC236}">
                <a16:creationId xmlns:a16="http://schemas.microsoft.com/office/drawing/2014/main" id="{E75A019B-3C95-6CFA-3D28-FEC7D5AAF411}"/>
              </a:ext>
            </a:extLst>
          </p:cNvPr>
          <p:cNvSpPr>
            <a:spLocks noGrp="1"/>
          </p:cNvSpPr>
          <p:nvPr>
            <p:ph type="body" sz="quarter" idx="20"/>
          </p:nvPr>
        </p:nvSpPr>
        <p:spPr>
          <a:xfrm>
            <a:off x="6932400" y="6539390"/>
            <a:ext cx="2555813" cy="316800"/>
          </a:xfrm>
        </p:spPr>
        <p:txBody>
          <a:bodyPr/>
          <a:lstStyle/>
          <a:p>
            <a:endParaRPr lang="en-US"/>
          </a:p>
        </p:txBody>
      </p:sp>
      <p:graphicFrame>
        <p:nvGraphicFramePr>
          <p:cNvPr id="9" name="Tijdelijke aanduiding voor inhoud 3">
            <a:extLst>
              <a:ext uri="{FF2B5EF4-FFF2-40B4-BE49-F238E27FC236}">
                <a16:creationId xmlns:a16="http://schemas.microsoft.com/office/drawing/2014/main" id="{04BECF7A-FA92-CF30-A610-E02103988695}"/>
              </a:ext>
            </a:extLst>
          </p:cNvPr>
          <p:cNvGraphicFramePr>
            <a:graphicFrameLocks noGrp="1"/>
          </p:cNvGraphicFramePr>
          <p:nvPr>
            <p:ph idx="1"/>
            <p:extLst>
              <p:ext uri="{D42A27DB-BD31-4B8C-83A1-F6EECF244321}">
                <p14:modId xmlns:p14="http://schemas.microsoft.com/office/powerpoint/2010/main" val="2561548977"/>
              </p:ext>
            </p:extLst>
          </p:nvPr>
        </p:nvGraphicFramePr>
        <p:xfrm>
          <a:off x="7825838" y="2541098"/>
          <a:ext cx="4366161" cy="40001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9" name="Picture 18">
            <a:extLst>
              <a:ext uri="{FF2B5EF4-FFF2-40B4-BE49-F238E27FC236}">
                <a16:creationId xmlns:a16="http://schemas.microsoft.com/office/drawing/2014/main" id="{9CA6D818-DEE5-8338-EDB0-487C70C00058}"/>
              </a:ext>
            </a:extLst>
          </p:cNvPr>
          <p:cNvPicPr>
            <a:picLocks noChangeAspect="1"/>
          </p:cNvPicPr>
          <p:nvPr/>
        </p:nvPicPr>
        <p:blipFill>
          <a:blip r:embed="rId9"/>
          <a:stretch>
            <a:fillRect/>
          </a:stretch>
        </p:blipFill>
        <p:spPr>
          <a:xfrm>
            <a:off x="0" y="54986"/>
            <a:ext cx="12192000" cy="2143125"/>
          </a:xfrm>
          <a:prstGeom prst="rect">
            <a:avLst/>
          </a:prstGeom>
        </p:spPr>
      </p:pic>
    </p:spTree>
    <p:extLst>
      <p:ext uri="{BB962C8B-B14F-4D97-AF65-F5344CB8AC3E}">
        <p14:creationId xmlns:p14="http://schemas.microsoft.com/office/powerpoint/2010/main" val="3150932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oter Placeholder 1">
            <a:extLst>
              <a:ext uri="{FF2B5EF4-FFF2-40B4-BE49-F238E27FC236}">
                <a16:creationId xmlns:a16="http://schemas.microsoft.com/office/drawing/2014/main" id="{FC226776-65B5-751C-E4D4-68AE4C7E9593}"/>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CEC04C8A-4ED5-F0F8-9B1A-178702DE7DCD}"/>
              </a:ext>
            </a:extLst>
          </p:cNvPr>
          <p:cNvSpPr>
            <a:spLocks noGrp="1"/>
          </p:cNvSpPr>
          <p:nvPr>
            <p:ph type="title"/>
          </p:nvPr>
        </p:nvSpPr>
        <p:spPr>
          <a:xfrm>
            <a:off x="633600" y="572675"/>
            <a:ext cx="4827600" cy="288000"/>
          </a:xfrm>
        </p:spPr>
        <p:txBody>
          <a:bodyPr anchor="t">
            <a:normAutofit/>
          </a:bodyPr>
          <a:lstStyle/>
          <a:p>
            <a:pPr>
              <a:lnSpc>
                <a:spcPct val="90000"/>
              </a:lnSpc>
            </a:pPr>
            <a:r>
              <a:rPr lang="nl-BE"/>
              <a:t>Project Rationale</a:t>
            </a:r>
          </a:p>
        </p:txBody>
      </p:sp>
      <p:sp>
        <p:nvSpPr>
          <p:cNvPr id="4" name="Tijdelijke aanduiding voor inhoud 3">
            <a:extLst>
              <a:ext uri="{FF2B5EF4-FFF2-40B4-BE49-F238E27FC236}">
                <a16:creationId xmlns:a16="http://schemas.microsoft.com/office/drawing/2014/main" id="{E0226948-4A75-E68F-3B9E-15F5B81D721E}"/>
              </a:ext>
            </a:extLst>
          </p:cNvPr>
          <p:cNvSpPr>
            <a:spLocks noGrp="1"/>
          </p:cNvSpPr>
          <p:nvPr>
            <p:ph idx="1"/>
          </p:nvPr>
        </p:nvSpPr>
        <p:spPr>
          <a:xfrm>
            <a:off x="633600" y="1504625"/>
            <a:ext cx="4827600" cy="4392000"/>
          </a:xfrm>
        </p:spPr>
        <p:txBody>
          <a:bodyPr anchor="t">
            <a:normAutofit/>
          </a:bodyPr>
          <a:lstStyle/>
          <a:p>
            <a:r>
              <a:rPr lang="nl-BE"/>
              <a:t>Combine:</a:t>
            </a:r>
          </a:p>
          <a:p>
            <a:pPr marL="285750" indent="-285750">
              <a:buFont typeface="Arial" panose="020B0604020202020204" pitchFamily="34" charset="0"/>
              <a:buChar char="•"/>
            </a:pPr>
            <a:r>
              <a:rPr lang="nl-BE"/>
              <a:t>collage as inquiry (arts-based reflection)</a:t>
            </a:r>
          </a:p>
          <a:p>
            <a:pPr marL="285750" indent="-285750">
              <a:buFont typeface="Arial" panose="020B0604020202020204" pitchFamily="34" charset="0"/>
              <a:buChar char="•"/>
            </a:pPr>
            <a:r>
              <a:rPr lang="nl-BE"/>
              <a:t>COIL (inclusive internationalisation)</a:t>
            </a:r>
          </a:p>
          <a:p>
            <a:r>
              <a:rPr lang="nl-BE"/>
              <a:t>Goal:</a:t>
            </a:r>
          </a:p>
          <a:p>
            <a:pPr marL="285750" indent="-285750">
              <a:buFont typeface="Arial" panose="020B0604020202020204" pitchFamily="34" charset="0"/>
              <a:buChar char="•"/>
            </a:pPr>
            <a:r>
              <a:rPr lang="nl-BE"/>
              <a:t>deepen reflection topic Special Educational Needs</a:t>
            </a:r>
          </a:p>
          <a:p>
            <a:pPr marL="285750" indent="-285750">
              <a:buFont typeface="Arial" panose="020B0604020202020204" pitchFamily="34" charset="0"/>
              <a:buChar char="•"/>
            </a:pPr>
            <a:r>
              <a:rPr lang="nl-BE"/>
              <a:t>broaden expression</a:t>
            </a:r>
          </a:p>
          <a:p>
            <a:pPr marL="285750" indent="-285750">
              <a:buFont typeface="Arial" panose="020B0604020202020204" pitchFamily="34" charset="0"/>
              <a:buChar char="•"/>
            </a:pPr>
            <a:r>
              <a:rPr lang="nl-BE"/>
              <a:t>enable intercultural exchange</a:t>
            </a:r>
            <a:endParaRPr lang="nl-BE" dirty="0"/>
          </a:p>
        </p:txBody>
      </p:sp>
      <p:sp>
        <p:nvSpPr>
          <p:cNvPr id="5" name="Tijdelijke aanduiding voor dianummer 4">
            <a:extLst>
              <a:ext uri="{FF2B5EF4-FFF2-40B4-BE49-F238E27FC236}">
                <a16:creationId xmlns:a16="http://schemas.microsoft.com/office/drawing/2014/main" id="{D5A6F54E-02DA-C571-7BBE-6F31D2AF4568}"/>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7</a:t>
            </a:fld>
            <a:endParaRPr lang="en-BE"/>
          </a:p>
        </p:txBody>
      </p:sp>
      <p:pic>
        <p:nvPicPr>
          <p:cNvPr id="11" name="Picture 10">
            <a:extLst>
              <a:ext uri="{FF2B5EF4-FFF2-40B4-BE49-F238E27FC236}">
                <a16:creationId xmlns:a16="http://schemas.microsoft.com/office/drawing/2014/main" id="{C0328BE8-B42B-32BE-710C-B74E2E375885}"/>
              </a:ext>
            </a:extLst>
          </p:cNvPr>
          <p:cNvPicPr>
            <a:picLocks noChangeAspect="1"/>
          </p:cNvPicPr>
          <p:nvPr/>
        </p:nvPicPr>
        <p:blipFill>
          <a:blip r:embed="rId3">
            <a:extLst>
              <a:ext uri="{28A0092B-C50C-407E-A947-70E740481C1C}">
                <a14:useLocalDpi xmlns:a14="http://schemas.microsoft.com/office/drawing/2010/main" val="0"/>
              </a:ext>
            </a:extLst>
          </a:blip>
          <a:srcRect l="2251" r="20034"/>
          <a:stretch>
            <a:fillRect/>
          </a:stretch>
        </p:blipFill>
        <p:spPr>
          <a:xfrm rot="10800000">
            <a:off x="6097200" y="633600"/>
            <a:ext cx="5461200" cy="5270400"/>
          </a:xfrm>
          <a:prstGeom prst="rect">
            <a:avLst/>
          </a:prstGeom>
          <a:noFill/>
        </p:spPr>
      </p:pic>
      <p:sp>
        <p:nvSpPr>
          <p:cNvPr id="32" name="Text Placeholder 7">
            <a:extLst>
              <a:ext uri="{FF2B5EF4-FFF2-40B4-BE49-F238E27FC236}">
                <a16:creationId xmlns:a16="http://schemas.microsoft.com/office/drawing/2014/main" id="{6BCCF76B-2545-F803-8112-05FB86799A12}"/>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2760756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Video 17" descr="People Planning">
            <a:extLst>
              <a:ext uri="{FF2B5EF4-FFF2-40B4-BE49-F238E27FC236}">
                <a16:creationId xmlns:a16="http://schemas.microsoft.com/office/drawing/2014/main" id="{DAF772F4-A041-6CDB-331B-0DC83CD59F75}"/>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1" b="283"/>
          <a:stretch>
            <a:fillRect/>
          </a:stretch>
        </p:blipFill>
        <p:spPr>
          <a:xfrm>
            <a:off x="20" y="10"/>
            <a:ext cx="12191980" cy="6857990"/>
          </a:xfrm>
          <a:prstGeom prst="rect">
            <a:avLst/>
          </a:prstGeom>
          <a:noFill/>
        </p:spPr>
      </p:pic>
      <p:sp>
        <p:nvSpPr>
          <p:cNvPr id="19" name="Footer Placeholder 2">
            <a:extLst>
              <a:ext uri="{FF2B5EF4-FFF2-40B4-BE49-F238E27FC236}">
                <a16:creationId xmlns:a16="http://schemas.microsoft.com/office/drawing/2014/main" id="{9EBD9CF3-19E0-58E0-3672-58E800F9CA34}"/>
              </a:ext>
            </a:extLst>
          </p:cNvPr>
          <p:cNvSpPr>
            <a:spLocks noGrp="1"/>
          </p:cNvSpPr>
          <p:nvPr>
            <p:ph type="ftr" sz="quarter" idx="11"/>
          </p:nvPr>
        </p:nvSpPr>
        <p:spPr>
          <a:xfrm>
            <a:off x="6932400" y="6541200"/>
            <a:ext cx="4911600" cy="316800"/>
          </a:xfrm>
        </p:spPr>
        <p:txBody>
          <a:bodyPr/>
          <a:lstStyle/>
          <a:p>
            <a:endParaRPr lang="en-BE"/>
          </a:p>
        </p:txBody>
      </p:sp>
      <p:sp>
        <p:nvSpPr>
          <p:cNvPr id="4" name="Tijdelijke aanduiding voor inhoud 3">
            <a:extLst>
              <a:ext uri="{FF2B5EF4-FFF2-40B4-BE49-F238E27FC236}">
                <a16:creationId xmlns:a16="http://schemas.microsoft.com/office/drawing/2014/main" id="{5E867899-4B21-10F6-BC90-26393B91B93A}"/>
              </a:ext>
            </a:extLst>
          </p:cNvPr>
          <p:cNvSpPr>
            <a:spLocks noGrp="1"/>
          </p:cNvSpPr>
          <p:nvPr>
            <p:ph idx="1"/>
          </p:nvPr>
        </p:nvSpPr>
        <p:spPr>
          <a:xfrm>
            <a:off x="6932400" y="1530000"/>
            <a:ext cx="5259600" cy="5011200"/>
          </a:xfrm>
        </p:spPr>
        <p:txBody>
          <a:bodyPr vert="horz" lIns="633600" tIns="1562400" rIns="633600" bIns="633600" rtlCol="0" anchor="t" anchorCtr="0">
            <a:normAutofit/>
          </a:bodyPr>
          <a:lstStyle/>
          <a:p>
            <a:pPr marL="285750" indent="-285750">
              <a:buFont typeface="Arial" panose="020B0604020202020204" pitchFamily="34" charset="0"/>
              <a:buChar char="•"/>
            </a:pPr>
            <a:r>
              <a:rPr lang="en-US" dirty="0"/>
              <a:t>COIL-based learning design</a:t>
            </a:r>
          </a:p>
          <a:p>
            <a:pPr marL="285750" indent="-285750">
              <a:buFont typeface="Arial" panose="020B0604020202020204" pitchFamily="34" charset="0"/>
              <a:buChar char="•"/>
            </a:pPr>
            <a:r>
              <a:rPr lang="en-US" dirty="0"/>
              <a:t>Dialogic</a:t>
            </a:r>
            <a:r>
              <a:rPr lang="en-US"/>
              <a:t>, student-centred </a:t>
            </a:r>
            <a:r>
              <a:rPr lang="en-US" dirty="0"/>
              <a:t>approach</a:t>
            </a:r>
          </a:p>
          <a:p>
            <a:pPr marL="285750" indent="-285750">
              <a:buFont typeface="Arial" panose="020B0604020202020204" pitchFamily="34" charset="0"/>
              <a:buChar char="•"/>
            </a:pPr>
            <a:r>
              <a:rPr lang="en-US" dirty="0"/>
              <a:t>Focus on inclusion and meaning-making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Data for Arts-Based Educational Research (ABER)</a:t>
            </a:r>
          </a:p>
        </p:txBody>
      </p:sp>
      <p:sp>
        <p:nvSpPr>
          <p:cNvPr id="3" name="Titel 2">
            <a:extLst>
              <a:ext uri="{FF2B5EF4-FFF2-40B4-BE49-F238E27FC236}">
                <a16:creationId xmlns:a16="http://schemas.microsoft.com/office/drawing/2014/main" id="{B00C4C00-018A-398C-EF85-AC10F9DC9A2A}"/>
              </a:ext>
            </a:extLst>
          </p:cNvPr>
          <p:cNvSpPr>
            <a:spLocks noGrp="1"/>
          </p:cNvSpPr>
          <p:nvPr>
            <p:ph type="title"/>
          </p:nvPr>
        </p:nvSpPr>
        <p:spPr>
          <a:xfrm>
            <a:off x="7566000" y="2115616"/>
            <a:ext cx="3988800" cy="288000"/>
          </a:xfrm>
        </p:spPr>
        <p:txBody>
          <a:bodyPr vert="horz" lIns="0" tIns="0" rIns="0" bIns="0" rtlCol="0" anchor="t" anchorCtr="0">
            <a:normAutofit/>
          </a:bodyPr>
          <a:lstStyle/>
          <a:p>
            <a:pPr>
              <a:lnSpc>
                <a:spcPct val="90000"/>
              </a:lnSpc>
            </a:pPr>
            <a:r>
              <a:rPr lang="nl-BE"/>
              <a:t>Educational Design Framework</a:t>
            </a:r>
          </a:p>
        </p:txBody>
      </p:sp>
      <p:sp>
        <p:nvSpPr>
          <p:cNvPr id="5" name="Tijdelijke aanduiding voor dianummer 4">
            <a:extLst>
              <a:ext uri="{FF2B5EF4-FFF2-40B4-BE49-F238E27FC236}">
                <a16:creationId xmlns:a16="http://schemas.microsoft.com/office/drawing/2014/main" id="{674B69A5-7D53-7E0A-F28D-B8AD66550143}"/>
              </a:ext>
            </a:extLst>
          </p:cNvPr>
          <p:cNvSpPr>
            <a:spLocks noGrp="1"/>
          </p:cNvSpPr>
          <p:nvPr>
            <p:ph type="sldNum" sz="quarter" idx="12"/>
          </p:nvPr>
        </p:nvSpPr>
        <p:spPr>
          <a:xfrm>
            <a:off x="11844000" y="6541200"/>
            <a:ext cx="348000" cy="316800"/>
          </a:xfrm>
        </p:spPr>
        <p:txBody>
          <a:bodyPr vert="horz" lIns="0" tIns="0" rIns="0" bIns="0" rtlCol="0" anchor="ctr" anchorCtr="0">
            <a:normAutofit/>
          </a:bodyPr>
          <a:lstStyle/>
          <a:p>
            <a:pPr>
              <a:spcAft>
                <a:spcPts val="600"/>
              </a:spcAft>
            </a:pPr>
            <a:fld id="{DE3509B1-9BAD-4938-9D0D-DEE2D803AB64}" type="slidenum">
              <a:rPr lang="en-BE" smtClean="0"/>
              <a:pPr>
                <a:spcAft>
                  <a:spcPts val="600"/>
                </a:spcAft>
              </a:pPr>
              <a:t>8</a:t>
            </a:fld>
            <a:endParaRPr lang="en-BE"/>
          </a:p>
        </p:txBody>
      </p:sp>
      <p:sp>
        <p:nvSpPr>
          <p:cNvPr id="8" name="Tekstvak 7">
            <a:extLst>
              <a:ext uri="{FF2B5EF4-FFF2-40B4-BE49-F238E27FC236}">
                <a16:creationId xmlns:a16="http://schemas.microsoft.com/office/drawing/2014/main" id="{E57A6B0B-8054-B044-0F8E-AA8864696206}"/>
              </a:ext>
            </a:extLst>
          </p:cNvPr>
          <p:cNvSpPr txBox="1"/>
          <p:nvPr/>
        </p:nvSpPr>
        <p:spPr>
          <a:xfrm>
            <a:off x="7566000" y="2463632"/>
            <a:ext cx="3988800" cy="228822"/>
          </a:xfrm>
          <a:prstGeom prst="rect">
            <a:avLst/>
          </a:prstGeom>
        </p:spPr>
        <p:txBody>
          <a:bodyPr vert="horz" lIns="0" tIns="0" rIns="0" bIns="0" rtlCol="0" anchor="t" anchorCtr="0">
            <a:normAutofit fontScale="25000" lnSpcReduction="20000"/>
          </a:bodyPr>
          <a:lstStyle/>
          <a:p>
            <a:pPr>
              <a:lnSpc>
                <a:spcPct val="90000"/>
              </a:lnSpc>
              <a:spcAft>
                <a:spcPts val="600"/>
              </a:spcAft>
            </a:pPr>
            <a:r>
              <a:rPr lang="en-US" sz="400" b="0" i="1" kern="1200">
                <a:latin typeface="+mn-lt"/>
                <a:ea typeface="+mn-ea"/>
                <a:cs typeface="+mn-cs"/>
              </a:rPr>
              <a:t>Key Design Principles</a:t>
            </a:r>
          </a:p>
          <a:p>
            <a:pPr>
              <a:lnSpc>
                <a:spcPct val="90000"/>
              </a:lnSpc>
              <a:spcAft>
                <a:spcPts val="600"/>
              </a:spcAft>
            </a:pPr>
            <a:r>
              <a:rPr lang="en-US" sz="400" b="0" i="1" kern="1200">
                <a:latin typeface="+mn-lt"/>
                <a:ea typeface="+mn-ea"/>
                <a:cs typeface="+mn-cs"/>
              </a:rPr>
              <a:t>Multimodal reflection (collage)</a:t>
            </a:r>
          </a:p>
          <a:p>
            <a:pPr>
              <a:lnSpc>
                <a:spcPct val="90000"/>
              </a:lnSpc>
              <a:spcAft>
                <a:spcPts val="600"/>
              </a:spcAft>
            </a:pPr>
            <a:r>
              <a:rPr lang="en-US" sz="400" b="0" i="1" kern="1200">
                <a:latin typeface="+mn-lt"/>
                <a:ea typeface="+mn-ea"/>
                <a:cs typeface="+mn-cs"/>
              </a:rPr>
              <a:t>Small-group interaction (international mix)</a:t>
            </a:r>
          </a:p>
          <a:p>
            <a:pPr>
              <a:lnSpc>
                <a:spcPct val="90000"/>
              </a:lnSpc>
              <a:spcAft>
                <a:spcPts val="600"/>
              </a:spcAft>
            </a:pPr>
            <a:r>
              <a:rPr lang="en-US" sz="400" b="0" i="1" kern="1200">
                <a:latin typeface="+mn-lt"/>
                <a:ea typeface="+mn-ea"/>
                <a:cs typeface="+mn-cs"/>
              </a:rPr>
              <a:t>Low-stakes environment</a:t>
            </a:r>
          </a:p>
          <a:p>
            <a:pPr>
              <a:lnSpc>
                <a:spcPct val="90000"/>
              </a:lnSpc>
              <a:spcAft>
                <a:spcPts val="600"/>
              </a:spcAft>
            </a:pPr>
            <a:r>
              <a:rPr lang="en-US" sz="400" b="0" i="1" kern="1200">
                <a:latin typeface="+mn-lt"/>
                <a:ea typeface="+mn-ea"/>
                <a:cs typeface="+mn-cs"/>
              </a:rPr>
              <a:t>Focus on inclusive pedagogy</a:t>
            </a:r>
          </a:p>
        </p:txBody>
      </p:sp>
      <p:sp>
        <p:nvSpPr>
          <p:cNvPr id="20" name="Text Placeholder 7">
            <a:extLst>
              <a:ext uri="{FF2B5EF4-FFF2-40B4-BE49-F238E27FC236}">
                <a16:creationId xmlns:a16="http://schemas.microsoft.com/office/drawing/2014/main" id="{3852EE9A-9DD8-750D-3056-A1EC1F9FC5F8}"/>
              </a:ext>
            </a:extLst>
          </p:cNvPr>
          <p:cNvSpPr>
            <a:spLocks noGrp="1"/>
          </p:cNvSpPr>
          <p:nvPr>
            <p:ph type="body" sz="quarter" idx="20"/>
          </p:nvPr>
        </p:nvSpPr>
        <p:spPr>
          <a:xfrm>
            <a:off x="6932400" y="6539390"/>
            <a:ext cx="2555813" cy="316800"/>
          </a:xfrm>
        </p:spPr>
        <p:txBody>
          <a:bodyPr/>
          <a:lstStyle/>
          <a:p>
            <a:endParaRPr lang="en-US"/>
          </a:p>
        </p:txBody>
      </p:sp>
    </p:spTree>
    <p:extLst>
      <p:ext uri="{BB962C8B-B14F-4D97-AF65-F5344CB8AC3E}">
        <p14:creationId xmlns:p14="http://schemas.microsoft.com/office/powerpoint/2010/main" val="47666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mute="1">
                <p:cTn id="12" repeatCount="indefinite"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32B9ADF5-0F40-C81C-D993-B8B6C5C7D3D6}"/>
              </a:ext>
            </a:extLst>
          </p:cNvPr>
          <p:cNvSpPr>
            <a:spLocks noGrp="1"/>
          </p:cNvSpPr>
          <p:nvPr>
            <p:ph type="ftr" sz="quarter" idx="11"/>
          </p:nvPr>
        </p:nvSpPr>
        <p:spPr/>
        <p:txBody>
          <a:bodyPr/>
          <a:lstStyle/>
          <a:p>
            <a:endParaRPr lang="en-BE" dirty="0"/>
          </a:p>
        </p:txBody>
      </p:sp>
      <p:sp>
        <p:nvSpPr>
          <p:cNvPr id="8" name="Titel 7">
            <a:extLst>
              <a:ext uri="{FF2B5EF4-FFF2-40B4-BE49-F238E27FC236}">
                <a16:creationId xmlns:a16="http://schemas.microsoft.com/office/drawing/2014/main" id="{5DEC5105-70F8-C617-C70C-0E9AB56C3EAD}"/>
              </a:ext>
            </a:extLst>
          </p:cNvPr>
          <p:cNvSpPr>
            <a:spLocks noGrp="1"/>
          </p:cNvSpPr>
          <p:nvPr>
            <p:ph type="title"/>
          </p:nvPr>
        </p:nvSpPr>
        <p:spPr/>
        <p:txBody>
          <a:bodyPr/>
          <a:lstStyle/>
          <a:p>
            <a:r>
              <a:rPr lang="nl-BE" dirty="0" err="1"/>
              <a:t>Creating</a:t>
            </a:r>
            <a:r>
              <a:rPr lang="nl-BE" dirty="0"/>
              <a:t> </a:t>
            </a:r>
            <a:r>
              <a:rPr lang="nl-BE" dirty="0" err="1"/>
              <a:t>Psychological</a:t>
            </a:r>
            <a:r>
              <a:rPr lang="nl-BE" dirty="0"/>
              <a:t> Safety</a:t>
            </a:r>
          </a:p>
        </p:txBody>
      </p:sp>
      <p:sp>
        <p:nvSpPr>
          <p:cNvPr id="9" name="Tijdelijke aanduiding voor inhoud 8">
            <a:extLst>
              <a:ext uri="{FF2B5EF4-FFF2-40B4-BE49-F238E27FC236}">
                <a16:creationId xmlns:a16="http://schemas.microsoft.com/office/drawing/2014/main" id="{D7F3F242-CC71-7092-ECF3-0F4E8D4E31A8}"/>
              </a:ext>
            </a:extLst>
          </p:cNvPr>
          <p:cNvSpPr>
            <a:spLocks noGrp="1"/>
          </p:cNvSpPr>
          <p:nvPr>
            <p:ph idx="1"/>
          </p:nvPr>
        </p:nvSpPr>
        <p:spPr/>
        <p:txBody>
          <a:bodyPr/>
          <a:lstStyle/>
          <a:p>
            <a:pPr marL="285750" indent="-285750">
              <a:buFont typeface="Arial" panose="020B0604020202020204" pitchFamily="34" charset="0"/>
              <a:buChar char="•"/>
            </a:pPr>
            <a:r>
              <a:rPr lang="en-US" dirty="0"/>
              <a:t>Icebreaker via Padlet</a:t>
            </a:r>
          </a:p>
          <a:p>
            <a:pPr marL="285750" indent="-285750">
              <a:buFont typeface="Arial" panose="020B0604020202020204" pitchFamily="34" charset="0"/>
              <a:buChar char="•"/>
            </a:pPr>
            <a:r>
              <a:rPr lang="en-US" dirty="0"/>
              <a:t>Students placed with at least one familiar peer</a:t>
            </a:r>
          </a:p>
          <a:p>
            <a:pPr marL="285750" indent="-285750">
              <a:buFont typeface="Arial" panose="020B0604020202020204" pitchFamily="34" charset="0"/>
              <a:buChar char="•"/>
            </a:pPr>
            <a:r>
              <a:rPr lang="en-US" dirty="0"/>
              <a:t>Clear structure and expectations</a:t>
            </a:r>
          </a:p>
          <a:p>
            <a:pPr marL="285750" indent="-285750">
              <a:buFont typeface="Arial" panose="020B0604020202020204" pitchFamily="34" charset="0"/>
              <a:buChar char="•"/>
            </a:pPr>
            <a:r>
              <a:rPr lang="en-US" dirty="0"/>
              <a:t>Optional guiding questions beforehand</a:t>
            </a:r>
          </a:p>
          <a:p>
            <a:pPr marL="285750" indent="-285750">
              <a:buFont typeface="Arial" panose="020B0604020202020204" pitchFamily="34" charset="0"/>
              <a:buChar char="•"/>
            </a:pPr>
            <a:r>
              <a:rPr lang="en-US" dirty="0"/>
              <a:t>Teacher as facilitator</a:t>
            </a:r>
            <a:endParaRPr lang="nl-BE" dirty="0"/>
          </a:p>
        </p:txBody>
      </p:sp>
      <p:sp>
        <p:nvSpPr>
          <p:cNvPr id="5" name="Tijdelijke aanduiding voor dianummer 4">
            <a:extLst>
              <a:ext uri="{FF2B5EF4-FFF2-40B4-BE49-F238E27FC236}">
                <a16:creationId xmlns:a16="http://schemas.microsoft.com/office/drawing/2014/main" id="{AF3046A7-01B6-11AE-F36C-FF0F92A30386}"/>
              </a:ext>
            </a:extLst>
          </p:cNvPr>
          <p:cNvSpPr>
            <a:spLocks noGrp="1"/>
          </p:cNvSpPr>
          <p:nvPr>
            <p:ph type="sldNum" sz="quarter" idx="12"/>
          </p:nvPr>
        </p:nvSpPr>
        <p:spPr/>
        <p:txBody>
          <a:bodyPr/>
          <a:lstStyle/>
          <a:p>
            <a:fld id="{DE3509B1-9BAD-4938-9D0D-DEE2D803AB64}" type="slidenum">
              <a:rPr lang="en-BE" smtClean="0"/>
              <a:t>9</a:t>
            </a:fld>
            <a:endParaRPr lang="en-BE"/>
          </a:p>
        </p:txBody>
      </p:sp>
      <p:pic>
        <p:nvPicPr>
          <p:cNvPr id="16" name="Tijdelijke aanduiding voor afbeelding 15">
            <a:extLst>
              <a:ext uri="{FF2B5EF4-FFF2-40B4-BE49-F238E27FC236}">
                <a16:creationId xmlns:a16="http://schemas.microsoft.com/office/drawing/2014/main" id="{0415D20F-8ABB-85BE-6FC1-16AA2914E8FB}"/>
              </a:ext>
            </a:extLst>
          </p:cNvPr>
          <p:cNvPicPr>
            <a:picLocks noGrp="1" noChangeAspect="1"/>
          </p:cNvPicPr>
          <p:nvPr>
            <p:ph type="pic" sz="quarter" idx="15"/>
          </p:nvPr>
        </p:nvPicPr>
        <p:blipFill>
          <a:blip r:embed="rId3"/>
          <a:srcRect l="15896" r="15896"/>
          <a:stretch/>
        </p:blipFill>
        <p:spPr>
          <a:prstGeom prst="rect">
            <a:avLst/>
          </a:prstGeom>
        </p:spPr>
      </p:pic>
      <p:sp>
        <p:nvSpPr>
          <p:cNvPr id="12" name="Tijdelijke aanduiding voor tekst 11">
            <a:extLst>
              <a:ext uri="{FF2B5EF4-FFF2-40B4-BE49-F238E27FC236}">
                <a16:creationId xmlns:a16="http://schemas.microsoft.com/office/drawing/2014/main" id="{D915E770-D547-0053-866C-52EE97059A3A}"/>
              </a:ext>
            </a:extLst>
          </p:cNvPr>
          <p:cNvSpPr>
            <a:spLocks noGrp="1"/>
          </p:cNvSpPr>
          <p:nvPr>
            <p:ph type="body" sz="quarter" idx="20"/>
          </p:nvPr>
        </p:nvSpPr>
        <p:spPr/>
        <p:txBody>
          <a:bodyPr/>
          <a:lstStyle/>
          <a:p>
            <a:endParaRPr lang="nl-BE"/>
          </a:p>
        </p:txBody>
      </p:sp>
    </p:spTree>
    <p:extLst>
      <p:ext uri="{BB962C8B-B14F-4D97-AF65-F5344CB8AC3E}">
        <p14:creationId xmlns:p14="http://schemas.microsoft.com/office/powerpoint/2010/main" val="1220962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a:extLst>
              <a:ext uri="{FF2B5EF4-FFF2-40B4-BE49-F238E27FC236}">
                <a16:creationId xmlns:a16="http://schemas.microsoft.com/office/drawing/2014/main" id="{31E94E47-DE2B-B5B6-6493-8BC989AA9B3D}"/>
              </a:ext>
            </a:extLst>
          </p:cNvPr>
          <p:cNvPicPr>
            <a:picLocks noChangeAspect="1"/>
          </p:cNvPicPr>
          <p:nvPr/>
        </p:nvPicPr>
        <p:blipFill>
          <a:blip r:embed="rId3">
            <a:alphaModFix amt="20000"/>
          </a:blip>
          <a:stretch>
            <a:fillRect/>
          </a:stretch>
        </p:blipFill>
        <p:spPr>
          <a:xfrm>
            <a:off x="-2040598" y="-560831"/>
            <a:ext cx="14224940" cy="7979662"/>
          </a:xfrm>
          <a:prstGeom prst="rect">
            <a:avLst/>
          </a:prstGeom>
        </p:spPr>
      </p:pic>
      <p:sp>
        <p:nvSpPr>
          <p:cNvPr id="2" name="Tijdelijke aanduiding voor voettekst 1">
            <a:extLst>
              <a:ext uri="{FF2B5EF4-FFF2-40B4-BE49-F238E27FC236}">
                <a16:creationId xmlns:a16="http://schemas.microsoft.com/office/drawing/2014/main" id="{85218344-3E85-7865-C3AD-426640DB2FAA}"/>
              </a:ext>
            </a:extLst>
          </p:cNvPr>
          <p:cNvSpPr>
            <a:spLocks noGrp="1"/>
          </p:cNvSpPr>
          <p:nvPr>
            <p:ph type="ftr" sz="quarter" idx="11"/>
          </p:nvPr>
        </p:nvSpPr>
        <p:spPr/>
        <p:txBody>
          <a:bodyPr/>
          <a:lstStyle/>
          <a:p>
            <a:endParaRPr lang="en-BE" dirty="0"/>
          </a:p>
        </p:txBody>
      </p:sp>
      <p:sp>
        <p:nvSpPr>
          <p:cNvPr id="5" name="Tijdelijke aanduiding voor dianummer 4">
            <a:extLst>
              <a:ext uri="{FF2B5EF4-FFF2-40B4-BE49-F238E27FC236}">
                <a16:creationId xmlns:a16="http://schemas.microsoft.com/office/drawing/2014/main" id="{C0EC0635-FDF2-5E3D-D3FA-75FB6E02E8A4}"/>
              </a:ext>
            </a:extLst>
          </p:cNvPr>
          <p:cNvSpPr>
            <a:spLocks noGrp="1"/>
          </p:cNvSpPr>
          <p:nvPr>
            <p:ph type="sldNum" sz="quarter" idx="12"/>
          </p:nvPr>
        </p:nvSpPr>
        <p:spPr/>
        <p:txBody>
          <a:bodyPr/>
          <a:lstStyle/>
          <a:p>
            <a:fld id="{DE3509B1-9BAD-4938-9D0D-DEE2D803AB64}" type="slidenum">
              <a:rPr lang="en-BE" smtClean="0"/>
              <a:t>10</a:t>
            </a:fld>
            <a:endParaRPr lang="en-BE"/>
          </a:p>
        </p:txBody>
      </p:sp>
      <p:sp>
        <p:nvSpPr>
          <p:cNvPr id="9" name="Titel 8">
            <a:extLst>
              <a:ext uri="{FF2B5EF4-FFF2-40B4-BE49-F238E27FC236}">
                <a16:creationId xmlns:a16="http://schemas.microsoft.com/office/drawing/2014/main" id="{0708A80D-80CD-46F8-0B5C-AEE0C1724C9B}"/>
              </a:ext>
            </a:extLst>
          </p:cNvPr>
          <p:cNvSpPr>
            <a:spLocks noGrp="1"/>
          </p:cNvSpPr>
          <p:nvPr>
            <p:ph type="title"/>
          </p:nvPr>
        </p:nvSpPr>
        <p:spPr/>
        <p:txBody>
          <a:bodyPr/>
          <a:lstStyle/>
          <a:p>
            <a:r>
              <a:rPr lang="nl-BE" dirty="0"/>
              <a:t>Setup</a:t>
            </a:r>
          </a:p>
        </p:txBody>
      </p:sp>
      <p:graphicFrame>
        <p:nvGraphicFramePr>
          <p:cNvPr id="13" name="Tijdelijke aanduiding voor inhoud 12">
            <a:extLst>
              <a:ext uri="{FF2B5EF4-FFF2-40B4-BE49-F238E27FC236}">
                <a16:creationId xmlns:a16="http://schemas.microsoft.com/office/drawing/2014/main" id="{783E4A95-F679-BA6D-A1B0-3F22ED0C1BB0}"/>
              </a:ext>
            </a:extLst>
          </p:cNvPr>
          <p:cNvGraphicFramePr>
            <a:graphicFrameLocks noGrp="1"/>
          </p:cNvGraphicFramePr>
          <p:nvPr>
            <p:ph idx="1"/>
            <p:extLst>
              <p:ext uri="{D42A27DB-BD31-4B8C-83A1-F6EECF244321}">
                <p14:modId xmlns:p14="http://schemas.microsoft.com/office/powerpoint/2010/main" val="1782944706"/>
              </p:ext>
            </p:extLst>
          </p:nvPr>
        </p:nvGraphicFramePr>
        <p:xfrm>
          <a:off x="633413" y="1504950"/>
          <a:ext cx="10920412" cy="4391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ijdelijke aanduiding voor tekst 11">
            <a:extLst>
              <a:ext uri="{FF2B5EF4-FFF2-40B4-BE49-F238E27FC236}">
                <a16:creationId xmlns:a16="http://schemas.microsoft.com/office/drawing/2014/main" id="{A6F31433-C2E0-1095-A08B-5D4536567E64}"/>
              </a:ext>
            </a:extLst>
          </p:cNvPr>
          <p:cNvSpPr>
            <a:spLocks noGrp="1"/>
          </p:cNvSpPr>
          <p:nvPr>
            <p:ph type="body" sz="quarter" idx="20"/>
          </p:nvPr>
        </p:nvSpPr>
        <p:spPr/>
        <p:txBody>
          <a:bodyPr/>
          <a:lstStyle/>
          <a:p>
            <a:endParaRPr lang="nl-BE"/>
          </a:p>
        </p:txBody>
      </p:sp>
      <p:sp>
        <p:nvSpPr>
          <p:cNvPr id="14" name="Tekstvak 13">
            <a:extLst>
              <a:ext uri="{FF2B5EF4-FFF2-40B4-BE49-F238E27FC236}">
                <a16:creationId xmlns:a16="http://schemas.microsoft.com/office/drawing/2014/main" id="{6C94687A-EA3B-CE2F-F062-D4651B5D60E9}"/>
              </a:ext>
            </a:extLst>
          </p:cNvPr>
          <p:cNvSpPr txBox="1"/>
          <p:nvPr/>
        </p:nvSpPr>
        <p:spPr>
          <a:xfrm>
            <a:off x="3346553" y="2149434"/>
            <a:ext cx="5494132" cy="380010"/>
          </a:xfrm>
          <a:prstGeom prst="rect">
            <a:avLst/>
          </a:prstGeom>
          <a:noFill/>
        </p:spPr>
        <p:txBody>
          <a:bodyPr wrap="none" lIns="0" tIns="0" rIns="0" bIns="0" rtlCol="0">
            <a:noAutofit/>
          </a:bodyPr>
          <a:lstStyle/>
          <a:p>
            <a:pPr algn="ctr">
              <a:spcBef>
                <a:spcPts val="250"/>
              </a:spcBef>
              <a:spcAft>
                <a:spcPts val="250"/>
              </a:spcAft>
            </a:pPr>
            <a:r>
              <a:rPr lang="nl-BE" sz="2000" b="1" i="1" dirty="0"/>
              <a:t>“How do </a:t>
            </a:r>
            <a:r>
              <a:rPr lang="nl-BE" sz="2000" b="1" i="1" dirty="0" err="1"/>
              <a:t>you</a:t>
            </a:r>
            <a:r>
              <a:rPr lang="nl-BE" sz="2000" b="1" i="1" dirty="0"/>
              <a:t>, as a teacher, make a </a:t>
            </a:r>
            <a:r>
              <a:rPr lang="nl-BE" sz="2000" b="1" i="1" dirty="0" err="1"/>
              <a:t>difference</a:t>
            </a:r>
            <a:r>
              <a:rPr lang="nl-BE" sz="2000" b="1" i="1" dirty="0"/>
              <a:t> </a:t>
            </a:r>
            <a:r>
              <a:rPr lang="nl-BE" sz="2000" b="1" i="1" dirty="0" err="1"/>
              <a:t>for</a:t>
            </a:r>
            <a:r>
              <a:rPr lang="nl-BE" sz="2000" b="1" i="1" dirty="0"/>
              <a:t> </a:t>
            </a:r>
            <a:r>
              <a:rPr lang="nl-BE" sz="2000" b="1" i="1" dirty="0" err="1"/>
              <a:t>all</a:t>
            </a:r>
            <a:r>
              <a:rPr lang="nl-BE" sz="2000" b="1" i="1" dirty="0"/>
              <a:t> </a:t>
            </a:r>
            <a:r>
              <a:rPr lang="nl-BE" sz="2000" b="1" i="1" dirty="0" err="1"/>
              <a:t>pupils</a:t>
            </a:r>
            <a:r>
              <a:rPr lang="nl-BE" sz="2000" b="1" i="1" dirty="0"/>
              <a:t>?”</a:t>
            </a:r>
          </a:p>
        </p:txBody>
      </p:sp>
    </p:spTree>
    <p:extLst>
      <p:ext uri="{BB962C8B-B14F-4D97-AF65-F5344CB8AC3E}">
        <p14:creationId xmlns:p14="http://schemas.microsoft.com/office/powerpoint/2010/main" val="260375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8441D91B-536B-6ED7-4625-0E3C708E796D}"/>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11AC6181-3392-8427-E984-1E86866E0404}"/>
              </a:ext>
            </a:extLst>
          </p:cNvPr>
          <p:cNvSpPr>
            <a:spLocks noGrp="1"/>
          </p:cNvSpPr>
          <p:nvPr>
            <p:ph type="title"/>
          </p:nvPr>
        </p:nvSpPr>
        <p:spPr>
          <a:xfrm>
            <a:off x="633600" y="572675"/>
            <a:ext cx="10924800" cy="288000"/>
          </a:xfrm>
        </p:spPr>
        <p:txBody>
          <a:bodyPr anchor="t">
            <a:normAutofit/>
          </a:bodyPr>
          <a:lstStyle/>
          <a:p>
            <a:pPr>
              <a:lnSpc>
                <a:spcPct val="90000"/>
              </a:lnSpc>
            </a:pPr>
            <a:r>
              <a:rPr lang="nl-BE" dirty="0"/>
              <a:t>Student </a:t>
            </a:r>
            <a:r>
              <a:rPr lang="nl-BE" dirty="0" err="1"/>
              <a:t>Experience</a:t>
            </a:r>
            <a:r>
              <a:rPr lang="nl-BE" dirty="0"/>
              <a:t>: Visual Language as a Bridge</a:t>
            </a:r>
            <a:endParaRPr lang="nl-BE"/>
          </a:p>
        </p:txBody>
      </p:sp>
      <p:sp>
        <p:nvSpPr>
          <p:cNvPr id="4" name="Tijdelijke aanduiding voor inhoud 3">
            <a:extLst>
              <a:ext uri="{FF2B5EF4-FFF2-40B4-BE49-F238E27FC236}">
                <a16:creationId xmlns:a16="http://schemas.microsoft.com/office/drawing/2014/main" id="{666B6B0A-4D6A-49CD-8F1A-9D854F23DAD3}"/>
              </a:ext>
            </a:extLst>
          </p:cNvPr>
          <p:cNvSpPr>
            <a:spLocks noGrp="1"/>
          </p:cNvSpPr>
          <p:nvPr>
            <p:ph idx="1"/>
          </p:nvPr>
        </p:nvSpPr>
        <p:spPr>
          <a:xfrm>
            <a:off x="633600" y="1504625"/>
            <a:ext cx="5144400" cy="4392000"/>
          </a:xfrm>
        </p:spPr>
        <p:txBody>
          <a:bodyPr anchor="t">
            <a:normAutofit/>
          </a:bodyPr>
          <a:lstStyle/>
          <a:p>
            <a:pPr marL="285750" indent="-285750">
              <a:buFont typeface="Arial" panose="020B0604020202020204" pitchFamily="34" charset="0"/>
              <a:buChar char="•"/>
            </a:pPr>
            <a:r>
              <a:rPr lang="en-US" dirty="0"/>
              <a:t>Students experienced collage as a low-stakes way into complex ideas</a:t>
            </a:r>
          </a:p>
          <a:p>
            <a:pPr marL="285750" indent="-285750">
              <a:buFont typeface="Arial" panose="020B0604020202020204" pitchFamily="34" charset="0"/>
              <a:buChar char="•"/>
            </a:pPr>
            <a:r>
              <a:rPr lang="en-US" dirty="0"/>
              <a:t>The visual format reduced pressure to speak “perfect” English or give the “right” answer</a:t>
            </a:r>
          </a:p>
          <a:p>
            <a:pPr marL="285750" indent="-285750">
              <a:buFont typeface="Arial" panose="020B0604020202020204" pitchFamily="34" charset="0"/>
              <a:buChar char="•"/>
            </a:pPr>
            <a:r>
              <a:rPr lang="en-US" dirty="0"/>
              <a:t>The activity invited more creative and personal engagement with inclusion</a:t>
            </a:r>
          </a:p>
          <a:p>
            <a:pPr marL="285750" indent="-285750">
              <a:buFont typeface="Arial" panose="020B0604020202020204" pitchFamily="34" charset="0"/>
              <a:buChar char="•"/>
            </a:pPr>
            <a:r>
              <a:rPr lang="en-US" dirty="0"/>
              <a:t>Students were able to make meaning across minor language differences</a:t>
            </a:r>
          </a:p>
          <a:p>
            <a:pPr marL="285750" indent="-285750">
              <a:buFont typeface="Arial" panose="020B0604020202020204" pitchFamily="34" charset="0"/>
              <a:buChar char="•"/>
            </a:pPr>
            <a:r>
              <a:rPr lang="en-US" dirty="0"/>
              <a:t>The method invited interpretation, reflection, and poetic expression</a:t>
            </a:r>
          </a:p>
          <a:p>
            <a:pPr marL="285750" indent="-285750">
              <a:buFont typeface="Arial" panose="020B0604020202020204" pitchFamily="34" charset="0"/>
              <a:buChar char="•"/>
            </a:pPr>
            <a:r>
              <a:rPr lang="en-US" dirty="0"/>
              <a:t>This suggests that arts-based methods can deepen reflective engagement with diversity and inclusion</a:t>
            </a:r>
            <a:endParaRPr lang="nl-BE" dirty="0"/>
          </a:p>
        </p:txBody>
      </p:sp>
      <p:sp>
        <p:nvSpPr>
          <p:cNvPr id="5" name="Tijdelijke aanduiding voor dianummer 4">
            <a:extLst>
              <a:ext uri="{FF2B5EF4-FFF2-40B4-BE49-F238E27FC236}">
                <a16:creationId xmlns:a16="http://schemas.microsoft.com/office/drawing/2014/main" id="{BA47D79D-3914-AC76-4BBF-937AE9D6B350}"/>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11</a:t>
            </a:fld>
            <a:endParaRPr lang="en-BE"/>
          </a:p>
        </p:txBody>
      </p:sp>
      <p:pic>
        <p:nvPicPr>
          <p:cNvPr id="9" name="Picture 8">
            <a:extLst>
              <a:ext uri="{FF2B5EF4-FFF2-40B4-BE49-F238E27FC236}">
                <a16:creationId xmlns:a16="http://schemas.microsoft.com/office/drawing/2014/main" id="{2E9A8EF3-CFB6-8D42-4F89-1D6018989469}"/>
              </a:ext>
            </a:extLst>
          </p:cNvPr>
          <p:cNvPicPr>
            <a:picLocks noChangeAspect="1"/>
          </p:cNvPicPr>
          <p:nvPr/>
        </p:nvPicPr>
        <p:blipFill>
          <a:blip r:embed="rId3">
            <a:extLst>
              <a:ext uri="{28A0092B-C50C-407E-A947-70E740481C1C}">
                <a14:useLocalDpi xmlns:a14="http://schemas.microsoft.com/office/drawing/2010/main" val="0"/>
              </a:ext>
            </a:extLst>
          </a:blip>
          <a:srcRect l="12152"/>
          <a:stretch>
            <a:fillRect/>
          </a:stretch>
        </p:blipFill>
        <p:spPr>
          <a:xfrm>
            <a:off x="6414000" y="1504625"/>
            <a:ext cx="5144400" cy="4392000"/>
          </a:xfrm>
          <a:prstGeom prst="rect">
            <a:avLst/>
          </a:prstGeom>
          <a:noFill/>
        </p:spPr>
      </p:pic>
      <p:sp>
        <p:nvSpPr>
          <p:cNvPr id="18" name="Text Placeholder 7">
            <a:extLst>
              <a:ext uri="{FF2B5EF4-FFF2-40B4-BE49-F238E27FC236}">
                <a16:creationId xmlns:a16="http://schemas.microsoft.com/office/drawing/2014/main" id="{C03B5749-4EE1-0BCE-0675-FAD98217D248}"/>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2614643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1">
            <a:extLst>
              <a:ext uri="{FF2B5EF4-FFF2-40B4-BE49-F238E27FC236}">
                <a16:creationId xmlns:a16="http://schemas.microsoft.com/office/drawing/2014/main" id="{10C91724-C41A-55CB-D778-1E397EED154D}"/>
              </a:ext>
            </a:extLst>
          </p:cNvPr>
          <p:cNvSpPr>
            <a:spLocks noGrp="1"/>
          </p:cNvSpPr>
          <p:nvPr>
            <p:ph type="ftr" sz="quarter" idx="11"/>
          </p:nvPr>
        </p:nvSpPr>
        <p:spPr>
          <a:xfrm>
            <a:off x="0" y="6541200"/>
            <a:ext cx="11844000" cy="316800"/>
          </a:xfrm>
        </p:spPr>
        <p:txBody>
          <a:bodyPr/>
          <a:lstStyle/>
          <a:p>
            <a:endParaRPr lang="en-BE"/>
          </a:p>
        </p:txBody>
      </p:sp>
      <p:sp>
        <p:nvSpPr>
          <p:cNvPr id="16" name="Title 2">
            <a:extLst>
              <a:ext uri="{FF2B5EF4-FFF2-40B4-BE49-F238E27FC236}">
                <a16:creationId xmlns:a16="http://schemas.microsoft.com/office/drawing/2014/main" id="{5C60AF08-5E7B-C93A-8C2B-6B2B1EAE3991}"/>
              </a:ext>
            </a:extLst>
          </p:cNvPr>
          <p:cNvSpPr>
            <a:spLocks noGrp="1"/>
          </p:cNvSpPr>
          <p:nvPr>
            <p:ph type="title"/>
          </p:nvPr>
        </p:nvSpPr>
        <p:spPr>
          <a:xfrm>
            <a:off x="633600" y="572675"/>
            <a:ext cx="10924800" cy="288000"/>
          </a:xfrm>
        </p:spPr>
        <p:txBody>
          <a:bodyPr/>
          <a:lstStyle/>
          <a:p>
            <a:r>
              <a:rPr lang="en-US" dirty="0"/>
              <a:t>Student response:</a:t>
            </a:r>
          </a:p>
        </p:txBody>
      </p:sp>
      <p:pic>
        <p:nvPicPr>
          <p:cNvPr id="9" name="Picture 8">
            <a:extLst>
              <a:ext uri="{FF2B5EF4-FFF2-40B4-BE49-F238E27FC236}">
                <a16:creationId xmlns:a16="http://schemas.microsoft.com/office/drawing/2014/main" id="{20340852-4FC6-1D48-08C3-C0C3CFC60998}"/>
              </a:ext>
            </a:extLst>
          </p:cNvPr>
          <p:cNvPicPr>
            <a:picLocks noChangeAspect="1"/>
          </p:cNvPicPr>
          <p:nvPr/>
        </p:nvPicPr>
        <p:blipFill>
          <a:blip r:embed="rId2"/>
          <a:stretch>
            <a:fillRect/>
          </a:stretch>
        </p:blipFill>
        <p:spPr>
          <a:xfrm>
            <a:off x="633600" y="2726298"/>
            <a:ext cx="10920578" cy="1948653"/>
          </a:xfrm>
          <a:prstGeom prst="rect">
            <a:avLst/>
          </a:prstGeom>
          <a:noFill/>
        </p:spPr>
      </p:pic>
      <p:sp>
        <p:nvSpPr>
          <p:cNvPr id="3" name="Slide Number Placeholder 2">
            <a:extLst>
              <a:ext uri="{FF2B5EF4-FFF2-40B4-BE49-F238E27FC236}">
                <a16:creationId xmlns:a16="http://schemas.microsoft.com/office/drawing/2014/main" id="{84D983CB-9286-EC70-0F6C-792A3ECAD0A1}"/>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12</a:t>
            </a:fld>
            <a:endParaRPr lang="en-BE"/>
          </a:p>
        </p:txBody>
      </p:sp>
      <p:sp>
        <p:nvSpPr>
          <p:cNvPr id="4" name="Text Placeholder 3">
            <a:extLst>
              <a:ext uri="{FF2B5EF4-FFF2-40B4-BE49-F238E27FC236}">
                <a16:creationId xmlns:a16="http://schemas.microsoft.com/office/drawing/2014/main" id="{663DE369-D46A-6A3A-2746-84229BAE1693}"/>
              </a:ext>
            </a:extLst>
          </p:cNvPr>
          <p:cNvSpPr>
            <a:spLocks noGrp="1"/>
          </p:cNvSpPr>
          <p:nvPr>
            <p:ph type="body" idx="14"/>
          </p:nvPr>
        </p:nvSpPr>
        <p:spPr>
          <a:xfrm>
            <a:off x="633600" y="920691"/>
            <a:ext cx="10924800" cy="228822"/>
          </a:xfrm>
        </p:spPr>
        <p:txBody>
          <a:bodyPr anchor="t">
            <a:normAutofit/>
          </a:bodyPr>
          <a:lstStyle/>
          <a:p>
            <a:pPr>
              <a:spcAft>
                <a:spcPts val="600"/>
              </a:spcAft>
            </a:pPr>
            <a:r>
              <a:rPr lang="en-GB" dirty="0"/>
              <a:t>Bailey:</a:t>
            </a:r>
            <a:endParaRPr lang="en-GB"/>
          </a:p>
        </p:txBody>
      </p:sp>
      <p:sp>
        <p:nvSpPr>
          <p:cNvPr id="18" name="Text Placeholder 6">
            <a:extLst>
              <a:ext uri="{FF2B5EF4-FFF2-40B4-BE49-F238E27FC236}">
                <a16:creationId xmlns:a16="http://schemas.microsoft.com/office/drawing/2014/main" id="{F093CBEF-4F50-BB0A-0161-6ACFB745FE60}"/>
              </a:ext>
            </a:extLst>
          </p:cNvPr>
          <p:cNvSpPr>
            <a:spLocks noGrp="1"/>
          </p:cNvSpPr>
          <p:nvPr>
            <p:ph type="body" sz="quarter" idx="20"/>
          </p:nvPr>
        </p:nvSpPr>
        <p:spPr>
          <a:xfrm>
            <a:off x="0" y="6539390"/>
            <a:ext cx="4338637" cy="316800"/>
          </a:xfrm>
        </p:spPr>
        <p:txBody>
          <a:bodyPr/>
          <a:lstStyle/>
          <a:p>
            <a:endParaRPr lang="en-US"/>
          </a:p>
        </p:txBody>
      </p:sp>
    </p:spTree>
    <p:extLst>
      <p:ext uri="{BB962C8B-B14F-4D97-AF65-F5344CB8AC3E}">
        <p14:creationId xmlns:p14="http://schemas.microsoft.com/office/powerpoint/2010/main" val="2765092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1">
            <a:extLst>
              <a:ext uri="{FF2B5EF4-FFF2-40B4-BE49-F238E27FC236}">
                <a16:creationId xmlns:a16="http://schemas.microsoft.com/office/drawing/2014/main" id="{99EC5544-DE01-E45E-667A-CF9AC9C44DD2}"/>
              </a:ext>
            </a:extLst>
          </p:cNvPr>
          <p:cNvSpPr>
            <a:spLocks noGrp="1"/>
          </p:cNvSpPr>
          <p:nvPr>
            <p:ph type="ftr" sz="quarter" idx="11"/>
          </p:nvPr>
        </p:nvSpPr>
        <p:spPr>
          <a:xfrm>
            <a:off x="0" y="6541200"/>
            <a:ext cx="11844000" cy="316800"/>
          </a:xfrm>
        </p:spPr>
        <p:txBody>
          <a:bodyPr/>
          <a:lstStyle/>
          <a:p>
            <a:endParaRPr lang="en-GB"/>
          </a:p>
        </p:txBody>
      </p:sp>
      <p:sp>
        <p:nvSpPr>
          <p:cNvPr id="5" name="Tijdelijke aanduiding voor dianummer 4">
            <a:extLst>
              <a:ext uri="{FF2B5EF4-FFF2-40B4-BE49-F238E27FC236}">
                <a16:creationId xmlns:a16="http://schemas.microsoft.com/office/drawing/2014/main" id="{C99F0CB7-FECD-1E70-E10E-2C559609F440}"/>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13</a:t>
            </a:fld>
            <a:endParaRPr lang="en-BE"/>
          </a:p>
        </p:txBody>
      </p:sp>
      <p:sp>
        <p:nvSpPr>
          <p:cNvPr id="3" name="Titel 2">
            <a:extLst>
              <a:ext uri="{FF2B5EF4-FFF2-40B4-BE49-F238E27FC236}">
                <a16:creationId xmlns:a16="http://schemas.microsoft.com/office/drawing/2014/main" id="{3EFEBEDE-91F0-14C4-81FC-0CC21189E133}"/>
              </a:ext>
            </a:extLst>
          </p:cNvPr>
          <p:cNvSpPr>
            <a:spLocks noGrp="1"/>
          </p:cNvSpPr>
          <p:nvPr>
            <p:ph type="body" sz="quarter" idx="20"/>
          </p:nvPr>
        </p:nvSpPr>
        <p:spPr>
          <a:xfrm>
            <a:off x="0" y="6539390"/>
            <a:ext cx="4338637" cy="316800"/>
          </a:xfrm>
        </p:spPr>
        <p:txBody>
          <a:bodyPr anchor="ctr">
            <a:normAutofit/>
          </a:bodyPr>
          <a:lstStyle/>
          <a:p>
            <a:pPr>
              <a:spcAft>
                <a:spcPts val="600"/>
              </a:spcAft>
            </a:pPr>
            <a:r>
              <a:rPr lang="nl-BE" dirty="0"/>
              <a:t>Student </a:t>
            </a:r>
            <a:r>
              <a:rPr lang="nl-BE" dirty="0" err="1"/>
              <a:t>Experience</a:t>
            </a:r>
            <a:r>
              <a:rPr lang="nl-BE" dirty="0"/>
              <a:t>: Shared </a:t>
            </a:r>
            <a:r>
              <a:rPr lang="nl-BE" dirty="0" err="1"/>
              <a:t>Values</a:t>
            </a:r>
            <a:r>
              <a:rPr lang="nl-BE" dirty="0"/>
              <a:t> </a:t>
            </a:r>
            <a:r>
              <a:rPr lang="nl-BE" dirty="0" err="1"/>
              <a:t>Across</a:t>
            </a:r>
            <a:r>
              <a:rPr lang="nl-BE" dirty="0"/>
              <a:t> Borders</a:t>
            </a:r>
            <a:endParaRPr lang="nl-BE"/>
          </a:p>
        </p:txBody>
      </p:sp>
      <p:graphicFrame>
        <p:nvGraphicFramePr>
          <p:cNvPr id="9" name="Tijdelijke aanduiding voor inhoud 3">
            <a:extLst>
              <a:ext uri="{FF2B5EF4-FFF2-40B4-BE49-F238E27FC236}">
                <a16:creationId xmlns:a16="http://schemas.microsoft.com/office/drawing/2014/main" id="{C7E7E3B2-A082-5307-8A7F-29523F4FFC1B}"/>
              </a:ext>
            </a:extLst>
          </p:cNvPr>
          <p:cNvGraphicFramePr>
            <a:graphicFrameLocks noGrp="1"/>
          </p:cNvGraphicFramePr>
          <p:nvPr>
            <p:ph idx="14"/>
            <p:extLst>
              <p:ext uri="{D42A27DB-BD31-4B8C-83A1-F6EECF244321}">
                <p14:modId xmlns:p14="http://schemas.microsoft.com/office/powerpoint/2010/main" val="3386105918"/>
              </p:ext>
            </p:extLst>
          </p:nvPr>
        </p:nvGraphicFramePr>
        <p:xfrm>
          <a:off x="633600" y="1706399"/>
          <a:ext cx="10922400" cy="419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9990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oter Placeholder 1">
            <a:extLst>
              <a:ext uri="{FF2B5EF4-FFF2-40B4-BE49-F238E27FC236}">
                <a16:creationId xmlns:a16="http://schemas.microsoft.com/office/drawing/2014/main" id="{B4AB6F07-0C8A-12B7-5446-0B79588EC40D}"/>
              </a:ext>
            </a:extLst>
          </p:cNvPr>
          <p:cNvSpPr>
            <a:spLocks noGrp="1"/>
          </p:cNvSpPr>
          <p:nvPr>
            <p:ph type="ftr" sz="quarter" idx="11"/>
          </p:nvPr>
        </p:nvSpPr>
        <p:spPr>
          <a:xfrm>
            <a:off x="0" y="6541200"/>
            <a:ext cx="11844000" cy="316800"/>
          </a:xfrm>
        </p:spPr>
        <p:txBody>
          <a:bodyPr/>
          <a:lstStyle/>
          <a:p>
            <a:endParaRPr lang="en-BE"/>
          </a:p>
        </p:txBody>
      </p:sp>
      <p:sp>
        <p:nvSpPr>
          <p:cNvPr id="3" name="Titel 2">
            <a:extLst>
              <a:ext uri="{FF2B5EF4-FFF2-40B4-BE49-F238E27FC236}">
                <a16:creationId xmlns:a16="http://schemas.microsoft.com/office/drawing/2014/main" id="{C8EC8974-02D2-6F05-766E-FCE74AD6FAF0}"/>
              </a:ext>
            </a:extLst>
          </p:cNvPr>
          <p:cNvSpPr>
            <a:spLocks noGrp="1"/>
          </p:cNvSpPr>
          <p:nvPr>
            <p:ph type="title"/>
          </p:nvPr>
        </p:nvSpPr>
        <p:spPr>
          <a:xfrm>
            <a:off x="633600" y="572675"/>
            <a:ext cx="10924800" cy="288000"/>
          </a:xfrm>
        </p:spPr>
        <p:txBody>
          <a:bodyPr anchor="t">
            <a:normAutofit/>
          </a:bodyPr>
          <a:lstStyle/>
          <a:p>
            <a:pPr>
              <a:lnSpc>
                <a:spcPct val="90000"/>
              </a:lnSpc>
            </a:pPr>
            <a:r>
              <a:rPr lang="nl-BE" dirty="0"/>
              <a:t>Collages – now your turn!</a:t>
            </a:r>
          </a:p>
        </p:txBody>
      </p:sp>
      <p:pic>
        <p:nvPicPr>
          <p:cNvPr id="9" name="Picture 8">
            <a:extLst>
              <a:ext uri="{FF2B5EF4-FFF2-40B4-BE49-F238E27FC236}">
                <a16:creationId xmlns:a16="http://schemas.microsoft.com/office/drawing/2014/main" id="{C84A5400-A6C8-AF7A-0514-906B98B7E0BD}"/>
              </a:ext>
            </a:extLst>
          </p:cNvPr>
          <p:cNvPicPr>
            <a:picLocks noChangeAspect="1"/>
          </p:cNvPicPr>
          <p:nvPr/>
        </p:nvPicPr>
        <p:blipFill>
          <a:blip r:embed="rId2"/>
          <a:srcRect b="7324"/>
          <a:stretch>
            <a:fillRect/>
          </a:stretch>
        </p:blipFill>
        <p:spPr>
          <a:xfrm>
            <a:off x="633600" y="2714225"/>
            <a:ext cx="5144400" cy="3182400"/>
          </a:xfrm>
          <a:prstGeom prst="rect">
            <a:avLst/>
          </a:prstGeom>
          <a:noFill/>
        </p:spPr>
      </p:pic>
      <p:sp>
        <p:nvSpPr>
          <p:cNvPr id="5" name="Tijdelijke aanduiding voor dianummer 4">
            <a:extLst>
              <a:ext uri="{FF2B5EF4-FFF2-40B4-BE49-F238E27FC236}">
                <a16:creationId xmlns:a16="http://schemas.microsoft.com/office/drawing/2014/main" id="{6D0B7742-E01F-0884-CD35-34DB55125CDB}"/>
              </a:ext>
            </a:extLst>
          </p:cNvPr>
          <p:cNvSpPr>
            <a:spLocks noGrp="1"/>
          </p:cNvSpPr>
          <p:nvPr>
            <p:ph type="sldNum" sz="quarter" idx="12"/>
          </p:nvPr>
        </p:nvSpPr>
        <p:spPr>
          <a:xfrm>
            <a:off x="11844000" y="6541200"/>
            <a:ext cx="348000" cy="316800"/>
          </a:xfrm>
        </p:spPr>
        <p:txBody>
          <a:bodyPr anchor="ctr">
            <a:normAutofit/>
          </a:bodyPr>
          <a:lstStyle/>
          <a:p>
            <a:pPr>
              <a:spcAft>
                <a:spcPts val="600"/>
              </a:spcAft>
            </a:pPr>
            <a:fld id="{DE3509B1-9BAD-4938-9D0D-DEE2D803AB64}" type="slidenum">
              <a:rPr lang="en-BE" smtClean="0"/>
              <a:pPr>
                <a:spcAft>
                  <a:spcPts val="600"/>
                </a:spcAft>
              </a:pPr>
              <a:t>14</a:t>
            </a:fld>
            <a:endParaRPr lang="en-BE"/>
          </a:p>
        </p:txBody>
      </p:sp>
      <p:pic>
        <p:nvPicPr>
          <p:cNvPr id="10" name="Content Placeholder 9">
            <a:extLst>
              <a:ext uri="{FF2B5EF4-FFF2-40B4-BE49-F238E27FC236}">
                <a16:creationId xmlns:a16="http://schemas.microsoft.com/office/drawing/2014/main" id="{11B75725-1856-2081-657D-6850A4C41CF2}"/>
              </a:ext>
            </a:extLst>
          </p:cNvPr>
          <p:cNvPicPr>
            <a:picLocks noGrp="1" noChangeAspect="1"/>
          </p:cNvPicPr>
          <p:nvPr>
            <p:ph idx="15"/>
          </p:nvPr>
        </p:nvPicPr>
        <p:blipFill>
          <a:blip r:embed="rId3">
            <a:extLst>
              <a:ext uri="{28A0092B-C50C-407E-A947-70E740481C1C}">
                <a14:useLocalDpi xmlns:a14="http://schemas.microsoft.com/office/drawing/2010/main" val="0"/>
              </a:ext>
            </a:extLst>
          </a:blip>
          <a:srcRect t="8054" b="45550"/>
          <a:stretch>
            <a:fillRect/>
          </a:stretch>
        </p:blipFill>
        <p:spPr>
          <a:xfrm>
            <a:off x="6414000" y="2714223"/>
            <a:ext cx="5144400" cy="3182401"/>
          </a:xfrm>
          <a:prstGeom prst="rect">
            <a:avLst/>
          </a:prstGeom>
          <a:noFill/>
        </p:spPr>
      </p:pic>
      <p:sp>
        <p:nvSpPr>
          <p:cNvPr id="28" name="Text Placeholder 7">
            <a:extLst>
              <a:ext uri="{FF2B5EF4-FFF2-40B4-BE49-F238E27FC236}">
                <a16:creationId xmlns:a16="http://schemas.microsoft.com/office/drawing/2014/main" id="{42DC6044-7ABA-3156-FAF4-68200B52A031}"/>
              </a:ext>
            </a:extLst>
          </p:cNvPr>
          <p:cNvSpPr>
            <a:spLocks noGrp="1"/>
          </p:cNvSpPr>
          <p:nvPr>
            <p:ph type="body" idx="16"/>
          </p:nvPr>
        </p:nvSpPr>
        <p:spPr>
          <a:xfrm>
            <a:off x="633600" y="2120400"/>
            <a:ext cx="5144400" cy="331200"/>
          </a:xfrm>
        </p:spPr>
        <p:txBody>
          <a:bodyPr/>
          <a:lstStyle/>
          <a:p>
            <a:r>
              <a:rPr lang="en-US" dirty="0"/>
              <a:t>Browse the magazines</a:t>
            </a:r>
          </a:p>
        </p:txBody>
      </p:sp>
      <p:sp>
        <p:nvSpPr>
          <p:cNvPr id="30" name="Text Placeholder 8">
            <a:extLst>
              <a:ext uri="{FF2B5EF4-FFF2-40B4-BE49-F238E27FC236}">
                <a16:creationId xmlns:a16="http://schemas.microsoft.com/office/drawing/2014/main" id="{6DFCB738-AC91-12C2-1939-459BEDC7DE7C}"/>
              </a:ext>
            </a:extLst>
          </p:cNvPr>
          <p:cNvSpPr>
            <a:spLocks noGrp="1"/>
          </p:cNvSpPr>
          <p:nvPr>
            <p:ph type="body" idx="17"/>
          </p:nvPr>
        </p:nvSpPr>
        <p:spPr>
          <a:xfrm>
            <a:off x="6414000" y="2120400"/>
            <a:ext cx="5144400" cy="331200"/>
          </a:xfrm>
        </p:spPr>
        <p:txBody>
          <a:bodyPr/>
          <a:lstStyle/>
          <a:p>
            <a:r>
              <a:rPr lang="en-US" dirty="0"/>
              <a:t>Let your hands and the scissors do the talking!</a:t>
            </a:r>
          </a:p>
        </p:txBody>
      </p:sp>
      <p:sp>
        <p:nvSpPr>
          <p:cNvPr id="32" name="Text Placeholder 9">
            <a:extLst>
              <a:ext uri="{FF2B5EF4-FFF2-40B4-BE49-F238E27FC236}">
                <a16:creationId xmlns:a16="http://schemas.microsoft.com/office/drawing/2014/main" id="{D2D8539D-E2AA-53C5-3D75-F99E7185902C}"/>
              </a:ext>
            </a:extLst>
          </p:cNvPr>
          <p:cNvSpPr>
            <a:spLocks noGrp="1"/>
          </p:cNvSpPr>
          <p:nvPr>
            <p:ph type="body" sz="quarter" idx="20"/>
          </p:nvPr>
        </p:nvSpPr>
        <p:spPr>
          <a:xfrm>
            <a:off x="0" y="6539390"/>
            <a:ext cx="4338637" cy="316800"/>
          </a:xfrm>
        </p:spPr>
        <p:txBody>
          <a:bodyPr/>
          <a:lstStyle/>
          <a:p>
            <a:endParaRPr lang="en-US"/>
          </a:p>
        </p:txBody>
      </p:sp>
      <p:sp>
        <p:nvSpPr>
          <p:cNvPr id="12" name="TextBox 11">
            <a:extLst>
              <a:ext uri="{FF2B5EF4-FFF2-40B4-BE49-F238E27FC236}">
                <a16:creationId xmlns:a16="http://schemas.microsoft.com/office/drawing/2014/main" id="{A12754BC-8A8D-CDA3-9025-67AB2782F587}"/>
              </a:ext>
            </a:extLst>
          </p:cNvPr>
          <p:cNvSpPr txBox="1"/>
          <p:nvPr/>
        </p:nvSpPr>
        <p:spPr>
          <a:xfrm>
            <a:off x="739239" y="1028872"/>
            <a:ext cx="6109854" cy="923330"/>
          </a:xfrm>
          <a:prstGeom prst="rect">
            <a:avLst/>
          </a:prstGeom>
          <a:noFill/>
        </p:spPr>
        <p:txBody>
          <a:bodyPr wrap="square">
            <a:spAutoFit/>
          </a:bodyPr>
          <a:lstStyle/>
          <a:p>
            <a:pPr marL="342900" indent="-342900">
              <a:buFont typeface="+mj-lt"/>
              <a:buAutoNum type="arabicPeriod"/>
            </a:pPr>
            <a:r>
              <a:rPr lang="en-US" dirty="0"/>
              <a:t>Transition to Workshop</a:t>
            </a:r>
          </a:p>
          <a:p>
            <a:pPr marL="342900" indent="-342900">
              <a:buFont typeface="+mj-lt"/>
              <a:buAutoNum type="arabicPeriod"/>
            </a:pPr>
            <a:r>
              <a:rPr lang="en-US" dirty="0"/>
              <a:t>Workshop Instructions</a:t>
            </a:r>
          </a:p>
          <a:p>
            <a:pPr marL="342900" indent="-342900">
              <a:buFont typeface="+mj-lt"/>
              <a:buAutoNum type="arabicPeriod"/>
            </a:pPr>
            <a:r>
              <a:rPr lang="en-US" dirty="0"/>
              <a:t>Workshop Reflection and Debrief</a:t>
            </a:r>
            <a:endParaRPr lang="nl-BE" dirty="0"/>
          </a:p>
        </p:txBody>
      </p:sp>
    </p:spTree>
    <p:extLst>
      <p:ext uri="{BB962C8B-B14F-4D97-AF65-F5344CB8AC3E}">
        <p14:creationId xmlns:p14="http://schemas.microsoft.com/office/powerpoint/2010/main" val="3797040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ADCACE9-7026-1852-6A24-BEC306C2D749}"/>
              </a:ext>
            </a:extLst>
          </p:cNvPr>
          <p:cNvSpPr txBox="1"/>
          <p:nvPr/>
        </p:nvSpPr>
        <p:spPr>
          <a:xfrm>
            <a:off x="0" y="1760400"/>
            <a:ext cx="6096000" cy="4780800"/>
          </a:xfrm>
          <a:prstGeom prst="rect">
            <a:avLst/>
          </a:prstGeom>
          <a:solidFill>
            <a:schemeClr val="tx2"/>
          </a:solidFill>
          <a:ln>
            <a:noFill/>
          </a:ln>
        </p:spPr>
        <p:txBody>
          <a:bodyPr vert="horz" lIns="633600" tIns="558000" rIns="633600" bIns="633600" rtlCol="0" anchor="t" anchorCtr="0">
            <a:normAutofit/>
          </a:bodyPr>
          <a:lstStyle/>
          <a:p>
            <a:pPr>
              <a:lnSpc>
                <a:spcPct val="90000"/>
              </a:lnSpc>
              <a:spcAft>
                <a:spcPts val="600"/>
              </a:spcAft>
            </a:pPr>
            <a:r>
              <a:rPr lang="en-GB" sz="2800" b="0" dirty="0"/>
              <a:t>If you are interested in joining our project please get in touch:</a:t>
            </a:r>
          </a:p>
          <a:p>
            <a:pPr>
              <a:lnSpc>
                <a:spcPct val="90000"/>
              </a:lnSpc>
              <a:spcAft>
                <a:spcPts val="600"/>
              </a:spcAft>
            </a:pPr>
            <a:endParaRPr lang="en-GB" sz="2800" b="0" dirty="0"/>
          </a:p>
          <a:p>
            <a:pPr>
              <a:lnSpc>
                <a:spcPct val="90000"/>
              </a:lnSpc>
              <a:spcAft>
                <a:spcPts val="600"/>
              </a:spcAft>
            </a:pPr>
            <a:r>
              <a:rPr lang="en-GB" sz="2800" b="0" dirty="0"/>
              <a:t>Lucy; l.a.barker@northumbria.ac.uk</a:t>
            </a:r>
          </a:p>
        </p:txBody>
      </p:sp>
      <p:pic>
        <p:nvPicPr>
          <p:cNvPr id="11" name="Content Placeholder 10">
            <a:extLst>
              <a:ext uri="{FF2B5EF4-FFF2-40B4-BE49-F238E27FC236}">
                <a16:creationId xmlns:a16="http://schemas.microsoft.com/office/drawing/2014/main" id="{006BDD75-A5BA-CDC3-29FD-45BDB4F6D59B}"/>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l="13905" r="19428"/>
          <a:stretch>
            <a:fillRect/>
          </a:stretch>
        </p:blipFill>
        <p:spPr>
          <a:xfrm rot="10800000">
            <a:off x="6096000" y="10"/>
            <a:ext cx="6095999" cy="6857990"/>
          </a:xfrm>
          <a:prstGeom prst="rect">
            <a:avLst/>
          </a:prstGeom>
          <a:noFill/>
        </p:spPr>
      </p:pic>
      <p:sp>
        <p:nvSpPr>
          <p:cNvPr id="9" name="Title 8">
            <a:extLst>
              <a:ext uri="{FF2B5EF4-FFF2-40B4-BE49-F238E27FC236}">
                <a16:creationId xmlns:a16="http://schemas.microsoft.com/office/drawing/2014/main" id="{523A7A82-8777-625C-AA2E-B54F50EACD42}"/>
              </a:ext>
            </a:extLst>
          </p:cNvPr>
          <p:cNvSpPr>
            <a:spLocks noGrp="1"/>
          </p:cNvSpPr>
          <p:nvPr>
            <p:ph type="body" sz="quarter" idx="21"/>
          </p:nvPr>
        </p:nvSpPr>
        <p:spPr>
          <a:xfrm>
            <a:off x="0" y="6541200"/>
            <a:ext cx="6094800" cy="316800"/>
          </a:xfrm>
        </p:spPr>
        <p:txBody>
          <a:bodyPr vert="horz" lIns="129600" tIns="0" rIns="0" bIns="0" rtlCol="0" anchor="ctr" anchorCtr="0">
            <a:normAutofit/>
          </a:bodyPr>
          <a:lstStyle/>
          <a:p>
            <a:pPr>
              <a:spcAft>
                <a:spcPts val="600"/>
              </a:spcAft>
            </a:pPr>
            <a:r>
              <a:rPr lang="nl-NL" b="0" kern="1200">
                <a:latin typeface="+mn-lt"/>
                <a:ea typeface="+mn-ea"/>
                <a:cs typeface="+mn-cs"/>
              </a:rPr>
              <a:t>Further reading about our collage project:</a:t>
            </a:r>
            <a:br>
              <a:rPr lang="nl-NL" b="0" kern="1200">
                <a:latin typeface="+mn-lt"/>
                <a:ea typeface="+mn-ea"/>
                <a:cs typeface="+mn-cs"/>
              </a:rPr>
            </a:br>
            <a:r>
              <a:rPr lang="nl-NL" b="0" kern="1200">
                <a:latin typeface="+mn-lt"/>
                <a:ea typeface="+mn-ea"/>
                <a:cs typeface="+mn-cs"/>
                <a:hlinkClick r:id="rId4"/>
              </a:rPr>
              <a:t>JETEN collage across borders</a:t>
            </a:r>
            <a:endParaRPr lang="nl-NL" b="0" kern="1200">
              <a:latin typeface="+mn-lt"/>
              <a:ea typeface="+mn-ea"/>
              <a:cs typeface="+mn-cs"/>
            </a:endParaRPr>
          </a:p>
        </p:txBody>
      </p:sp>
      <p:sp>
        <p:nvSpPr>
          <p:cNvPr id="5" name="Tijdelijke aanduiding voor dianummer 4" hidden="1">
            <a:extLst>
              <a:ext uri="{FF2B5EF4-FFF2-40B4-BE49-F238E27FC236}">
                <a16:creationId xmlns:a16="http://schemas.microsoft.com/office/drawing/2014/main" id="{D60917C5-8411-DBEA-B8E9-F64BEB0AC27B}"/>
              </a:ext>
            </a:extLst>
          </p:cNvPr>
          <p:cNvSpPr>
            <a:spLocks noGrp="1"/>
          </p:cNvSpPr>
          <p:nvPr>
            <p:ph type="sldNum" sz="quarter" idx="4294967295"/>
          </p:nvPr>
        </p:nvSpPr>
        <p:spPr>
          <a:xfrm>
            <a:off x="11844000" y="6541200"/>
            <a:ext cx="348000" cy="316800"/>
          </a:xfrm>
        </p:spPr>
        <p:txBody>
          <a:bodyPr/>
          <a:lstStyle/>
          <a:p>
            <a:pPr>
              <a:spcAft>
                <a:spcPts val="600"/>
              </a:spcAft>
            </a:pPr>
            <a:fld id="{DE3509B1-9BAD-4938-9D0D-DEE2D803AB64}" type="slidenum">
              <a:rPr lang="en-BE" smtClean="0"/>
              <a:pPr>
                <a:spcAft>
                  <a:spcPts val="600"/>
                </a:spcAft>
              </a:pPr>
              <a:t>15</a:t>
            </a:fld>
            <a:endParaRPr lang="en-BE"/>
          </a:p>
        </p:txBody>
      </p:sp>
    </p:spTree>
    <p:extLst>
      <p:ext uri="{BB962C8B-B14F-4D97-AF65-F5344CB8AC3E}">
        <p14:creationId xmlns:p14="http://schemas.microsoft.com/office/powerpoint/2010/main" val="2366640062"/>
      </p:ext>
    </p:extLst>
  </p:cSld>
  <p:clrMapOvr>
    <a:masterClrMapping/>
  </p:clrMapOvr>
</p:sld>
</file>

<file path=ppt/theme/theme1.xml><?xml version="1.0" encoding="utf-8"?>
<a:theme xmlns:a="http://schemas.openxmlformats.org/drawingml/2006/main" name="KdG Remix">
  <a:themeElements>
    <a:clrScheme name="KdG bewerkt">
      <a:dk1>
        <a:srgbClr val="CDEB32"/>
      </a:dk1>
      <a:lt1>
        <a:srgbClr val="000000"/>
      </a:lt1>
      <a:dk2>
        <a:srgbClr val="FFFFFF"/>
      </a:dk2>
      <a:lt2>
        <a:srgbClr val="A0B3DC"/>
      </a:lt2>
      <a:accent1>
        <a:srgbClr val="6991C8"/>
      </a:accent1>
      <a:accent2>
        <a:srgbClr val="8CDCB9"/>
      </a:accent2>
      <a:accent3>
        <a:srgbClr val="EBB991"/>
      </a:accent3>
      <a:accent4>
        <a:srgbClr val="FF6459"/>
      </a:accent4>
      <a:accent5>
        <a:srgbClr val="323232"/>
      </a:accent5>
      <a:accent6>
        <a:srgbClr val="AFAFAF"/>
      </a:accent6>
      <a:hlink>
        <a:srgbClr val="000000"/>
      </a:hlink>
      <a:folHlink>
        <a:srgbClr val="D7BEF0"/>
      </a:folHlink>
    </a:clrScheme>
    <a:fontScheme name="KdG">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180000" indent="-180000" algn="l">
          <a:spcBef>
            <a:spcPts val="250"/>
          </a:spcBef>
          <a:spcAft>
            <a:spcPts val="250"/>
          </a:spcAft>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2025 NL KdG kleur 1.potx" id="{7E00A86F-8749-4739-BFCC-29A290CFCE68}" vid="{A609DD0A-1A2B-4418-A5F8-89ECFDE0D44C}"/>
    </a:ext>
  </a:extLst>
</a:theme>
</file>

<file path=ppt/theme/theme2.xml><?xml version="1.0" encoding="utf-8"?>
<a:theme xmlns:a="http://schemas.openxmlformats.org/drawingml/2006/main" name="KdG hoofdstukken">
  <a:themeElements>
    <a:clrScheme name="KdG bewerkt">
      <a:dk1>
        <a:srgbClr val="CDEB32"/>
      </a:dk1>
      <a:lt1>
        <a:srgbClr val="000000"/>
      </a:lt1>
      <a:dk2>
        <a:srgbClr val="FFFFFF"/>
      </a:dk2>
      <a:lt2>
        <a:srgbClr val="A0B3DC"/>
      </a:lt2>
      <a:accent1>
        <a:srgbClr val="6991C8"/>
      </a:accent1>
      <a:accent2>
        <a:srgbClr val="8CDCB9"/>
      </a:accent2>
      <a:accent3>
        <a:srgbClr val="EBB991"/>
      </a:accent3>
      <a:accent4>
        <a:srgbClr val="FF6459"/>
      </a:accent4>
      <a:accent5>
        <a:srgbClr val="323232"/>
      </a:accent5>
      <a:accent6>
        <a:srgbClr val="AFAFAF"/>
      </a:accent6>
      <a:hlink>
        <a:srgbClr val="000000"/>
      </a:hlink>
      <a:folHlink>
        <a:srgbClr val="D7BEF0"/>
      </a:folHlink>
    </a:clrScheme>
    <a:fontScheme name="KdG">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180000" indent="-180000" algn="l">
          <a:spcBef>
            <a:spcPts val="250"/>
          </a:spcBef>
          <a:spcAft>
            <a:spcPts val="250"/>
          </a:spcAft>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2025 NL KdG kleur 1.potx" id="{7E00A86F-8749-4739-BFCC-29A290CFCE68}" vid="{F2711F48-4D2A-4FD0-AF88-479C2A976E6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637AE71D756647A75730DE7BD13A3E" ma:contentTypeVersion="4" ma:contentTypeDescription="Een nieuw document maken." ma:contentTypeScope="" ma:versionID="586b357245b9c5a9dbf21523e9a111b2">
  <xsd:schema xmlns:xsd="http://www.w3.org/2001/XMLSchema" xmlns:xs="http://www.w3.org/2001/XMLSchema" xmlns:p="http://schemas.microsoft.com/office/2006/metadata/properties" xmlns:ns2="45e1b167-e56c-459d-ba57-e7b4b5eaae21" targetNamespace="http://schemas.microsoft.com/office/2006/metadata/properties" ma:root="true" ma:fieldsID="fc819fdbf8bc9f1b887d7e2b0bbb0f61" ns2:_="">
    <xsd:import namespace="45e1b167-e56c-459d-ba57-e7b4b5eaae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e1b167-e56c-459d-ba57-e7b4b5eaae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B7DEB3-0417-4BC0-93CE-17DBE562E0F6}">
  <ds:schemaRefs>
    <ds:schemaRef ds:uri="http://schemas.microsoft.com/office/2006/metadata/properties"/>
    <ds:schemaRef ds:uri="http://purl.org/dc/elements/1.1/"/>
    <ds:schemaRef ds:uri="45e1b167-e56c-459d-ba57-e7b4b5eaae21"/>
    <ds:schemaRef ds:uri="http://www.w3.org/XML/1998/namespace"/>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A5E2E33-503B-462D-B9A6-5360E9CC9B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e1b167-e56c-459d-ba57-e7b4b5eaae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AE7135-733E-41D5-A2DF-A2F86B0F75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2025 NL KdG kleur 1</Template>
  <TotalTime>375</TotalTime>
  <Words>1180</Words>
  <Application>Microsoft Office PowerPoint</Application>
  <PresentationFormat>Breedbeeld</PresentationFormat>
  <Paragraphs>161</Paragraphs>
  <Slides>15</Slides>
  <Notes>11</Notes>
  <HiddenSlides>0</HiddenSlides>
  <MMClips>1</MMClips>
  <ScaleCrop>false</ScaleCrop>
  <HeadingPairs>
    <vt:vector size="4" baseType="variant">
      <vt:variant>
        <vt:lpstr>Thema</vt:lpstr>
      </vt:variant>
      <vt:variant>
        <vt:i4>2</vt:i4>
      </vt:variant>
      <vt:variant>
        <vt:lpstr>Diatitels</vt:lpstr>
      </vt:variant>
      <vt:variant>
        <vt:i4>15</vt:i4>
      </vt:variant>
    </vt:vector>
  </HeadingPairs>
  <TitlesOfParts>
    <vt:vector size="17" baseType="lpstr">
      <vt:lpstr>KdG Remix</vt:lpstr>
      <vt:lpstr>KdG hoofdstukken</vt:lpstr>
      <vt:lpstr>PowerPoint-presentatie</vt:lpstr>
      <vt:lpstr>PowerPoint-presentatie</vt:lpstr>
      <vt:lpstr>Rethinking Reflection in Teacher Education</vt:lpstr>
      <vt:lpstr>Expanding Reflection Beyond Language</vt:lpstr>
      <vt:lpstr>Beyond Words: Collage as Inclusive Pedagogy (UDL)</vt:lpstr>
      <vt:lpstr>COIL as an Inclusive Approach</vt:lpstr>
      <vt:lpstr>Project Rationale</vt:lpstr>
      <vt:lpstr>Educational Design Framework</vt:lpstr>
      <vt:lpstr>Creating Psychological Safety</vt:lpstr>
      <vt:lpstr>Setup</vt:lpstr>
      <vt:lpstr>Student Experience: Visual Language as a Bridge</vt:lpstr>
      <vt:lpstr>Student response:</vt:lpstr>
      <vt:lpstr>PowerPoint-presentatie</vt:lpstr>
      <vt:lpstr>Collages – now your turn!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 Witte Ruben</dc:creator>
  <cp:lastModifiedBy>Lucy Barker</cp:lastModifiedBy>
  <cp:revision>6</cp:revision>
  <dcterms:created xsi:type="dcterms:W3CDTF">2026-03-25T09:53:58Z</dcterms:created>
  <dcterms:modified xsi:type="dcterms:W3CDTF">2026-04-23T07:25:42Z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0x010100FC637AE71D756647A75730DE7BD13A3E</vt:lpwstr>
  </property>
</Properties>
</file>