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1"/>
  </p:notesMasterIdLst>
  <p:sldIdLst>
    <p:sldId id="256" r:id="rId6"/>
    <p:sldId id="257" r:id="rId7"/>
    <p:sldId id="258" r:id="rId8"/>
    <p:sldId id="259" r:id="rId9"/>
    <p:sldId id="260" r:id="rId10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1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9699A-DD19-403C-AEDB-A9457FB0CB80}" type="datetimeFigureOut">
              <a:rPr lang="es-ES" smtClean="0"/>
              <a:t>21/04/2026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959C5-1D76-4716-B53F-C9B517B0232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017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8959C5-1D76-4716-B53F-C9B517B0232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938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B63F7-EF8D-1442-2805-F90D13F7F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B73C6-4021-68D5-1099-5B1540F6C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5FE5C-42F5-ED25-BFA5-92006F0FA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8D708-28BE-2B4D-76EA-65C5F9F1D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89D1B-E6BF-1F61-350B-A416EBB70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917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B7F94-F949-C9D2-64CD-B62B7DC79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E5FE4-1DC9-4259-BC3F-AAA35F553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BD69D-53F3-11C2-CD61-58145ADE3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27DC1-FAE3-D580-F35F-401162D21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5CA33-9D26-98B6-E85B-DDD045083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12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BDCC-CCDE-89ED-215B-A5C7B94C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A45BD-B998-CDFD-1526-FDD92DF37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13C8F-2C17-07EA-C35A-A35FBFF6B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E90C3-7845-28AD-B4AB-4E25141A3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ABC6B-8C7F-938E-F069-4B9182347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475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22F3A-0938-B89E-F4AB-85FEE180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60B9D-3512-C97D-CC45-A43A179A5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7026FA-4782-12C8-2CC1-2C7509451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189C04-0833-1C4B-D8A2-3712684F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4AB21E-0157-D95F-9FCC-4B063351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AD5F7A-AE0A-B266-6D5F-8DCFAF7C0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43900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DF502-0597-DE6F-EFAA-91FE7CBC2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5B2D51-88C7-8166-7DF4-05B2412EE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4D9031-D1F7-2CE0-3119-FE2D72314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84C981-6167-2D0E-C5BB-60431E3459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AFAC50-58D5-0FF1-CA9C-ADFF4B70CC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2834AD-3601-067D-72FB-6D29B190C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66F7D6-4AD1-81C2-9724-6BD002051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19DA6-2F99-B552-267C-700E7BCBD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6630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FFD68-AAAD-B847-FEDE-8097587B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9AE93F-DDAA-4DD3-F594-609BC9504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BBD2A4-363A-DAA0-622F-DD627BA8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6BABE-D66C-7F7F-7ABA-8A59FDD2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4500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5D7050-3A86-DB26-84B4-1380B38A3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EE70D8-9614-140C-81C8-4A5C6A3B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A678B-AC33-BD31-7B81-62828144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6859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7EB7-7A36-D8E2-02CC-749D8CB3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C83CD-C860-00EB-932A-D31384975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020D6-2495-A29C-DAC2-F0076F184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F7D8A-A545-AF69-94BF-B59A3010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14F846-93A0-440A-DF82-A698055FA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D9461-0EED-10DF-5196-A303CB95F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8450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B58D1-A1EA-0634-FAC2-90E4D720A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B24B92-4BA2-E8CE-A1AE-B265778655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59854-B0B7-287F-B832-2C9C0A998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E5A84-FE53-EC4F-4180-C28245FDB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90BC5-7018-2B6D-B9F7-2475E1AF4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76DC6-615A-374B-A4E6-15D9BD75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879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4915-0AA5-88A7-550C-EDDA6626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7B0AC-256A-DD5C-1FB2-5A51ABFB7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513A8-DC61-DCAC-BADE-CE9BA1EE3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F1CA6-2AA6-85A0-F736-1DE71D240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0E3D0-868A-15DA-2C55-94052974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5093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2D8FEF-8EEC-1D16-8F69-5FF3DA5EC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F4F87-CA82-C826-169C-6FB5E8F98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8FAE7-3CBB-7B80-6765-1E483D9B8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F97FD-BF40-F2B8-A174-8202C5522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56C77-356C-3228-9EE8-7AC8DFA4C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3407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1813B5-2A41-5C27-B7E0-D603DEF4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43182-73AD-0D40-3DCC-23A18443D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19043-2191-16F3-BF2E-3BC4C2360E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886069-5185-423F-843D-C2F3A033B90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4536C-B9BE-F920-FD20-E3C829D7C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E17EA-46F5-6E05-831C-C882CC57D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3.xml"/><Relationship Id="rId1" Type="http://schemas.openxmlformats.org/officeDocument/2006/relationships/customXml" Target="../../customXml/item4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F0520-D0AF-3FCE-F7DE-415E0961D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Becoming an ETEN Symposium host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8E16F6-0E05-2C96-F30B-C782475003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Would you like to host the ETEN symposium in the future</a:t>
            </a:r>
          </a:p>
          <a:p>
            <a:r>
              <a:rPr lang="en-US" dirty="0"/>
              <a:t>Please contact the ETEN Board or the ETEN secretary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0A67BF-8F38-154E-CF9E-321892D72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167" y="4872037"/>
            <a:ext cx="7387746" cy="990144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5732982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535D46-C4A1-8738-6493-481FBE1EB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491" y="365125"/>
            <a:ext cx="10515600" cy="1325563"/>
          </a:xfrm>
        </p:spPr>
        <p:txBody>
          <a:bodyPr/>
          <a:lstStyle/>
          <a:p>
            <a:r>
              <a:rPr lang="da-DK" dirty="0"/>
              <a:t>Why should you host the ETEN Symposium?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77FAC4-9E40-0B12-21C6-CD73AF4B3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4953" y="1690688"/>
            <a:ext cx="10798479" cy="4586158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noProof="0" dirty="0">
                <a:latin typeface="Arial" panose="020B0604020202020204" pitchFamily="34" charset="0"/>
              </a:rPr>
              <a:t>Strengthen the internationalisation of your institution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B" sz="2400" noProof="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noProof="0" dirty="0">
                <a:latin typeface="Arial" panose="020B0604020202020204" pitchFamily="34" charset="0"/>
              </a:rPr>
              <a:t>Expand and consolidate international academic and professional networks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B" sz="2400" noProof="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noProof="0" dirty="0">
                <a:latin typeface="Arial" panose="020B0604020202020204" pitchFamily="34" charset="0"/>
              </a:rPr>
              <a:t>Foster the internationalisation of colleagues through collaboration and 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400" dirty="0">
                <a:latin typeface="Arial" panose="020B0604020202020204" pitchFamily="34" charset="0"/>
              </a:rPr>
              <a:t> </a:t>
            </a:r>
            <a:r>
              <a:rPr lang="en-GB" sz="2400" noProof="0" dirty="0">
                <a:latin typeface="Arial" panose="020B0604020202020204" pitchFamily="34" charset="0"/>
              </a:rPr>
              <a:t>knowledge exchange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sz="2400" noProof="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noProof="0" dirty="0">
                <a:latin typeface="Arial" panose="020B0604020202020204" pitchFamily="34" charset="0"/>
              </a:rPr>
              <a:t>Enhance students’ global competencies through International Weeks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B" sz="2400" noProof="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noProof="0" dirty="0">
                <a:latin typeface="Arial" panose="020B0604020202020204" pitchFamily="34" charset="0"/>
              </a:rPr>
              <a:t>Facilitate strategic engagement between institutional leadership and ETEN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B" sz="2400" noProof="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noProof="0" dirty="0">
                <a:latin typeface="Arial" panose="020B0604020202020204" pitchFamily="34" charset="0"/>
              </a:rPr>
              <a:t>Develop competencies in academic coordination and event management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3283659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BC2F10-4276-4316-DEFF-5EEF82DBF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11422" cy="1325563"/>
          </a:xfrm>
        </p:spPr>
        <p:txBody>
          <a:bodyPr>
            <a:normAutofit/>
          </a:bodyPr>
          <a:lstStyle/>
          <a:p>
            <a:r>
              <a:rPr lang="da-DK" sz="4000" dirty="0"/>
              <a:t>What does it take to organize an ETEN symposium?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232C21-F76C-4E4B-9B35-676893CE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Start planning two years ahead , talk to your management</a:t>
            </a:r>
          </a:p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Contact the Board or the ETEN secretary</a:t>
            </a:r>
          </a:p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Find the right time and place</a:t>
            </a:r>
          </a:p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Find rooms for opening and closing ceremony for 200 participants (auditorium)</a:t>
            </a:r>
          </a:p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Find 10 rooms for the Thematic Interest groups (20-25 participants) </a:t>
            </a:r>
          </a:p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Find an extra room for the International TIG (around 40 participants)</a:t>
            </a:r>
          </a:p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Organise a Gala dinner</a:t>
            </a:r>
          </a:p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Organise a cultural program</a:t>
            </a:r>
          </a:p>
        </p:txBody>
      </p:sp>
    </p:spTree>
    <p:extLst>
      <p:ext uri="{BB962C8B-B14F-4D97-AF65-F5344CB8AC3E}">
        <p14:creationId xmlns:p14="http://schemas.microsoft.com/office/powerpoint/2010/main" val="72918440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5E4C64-AB67-30FF-BAE4-9BEEEE063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What type of support is needed?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CD4627-3BF5-5C27-6760-19F0ADB68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227"/>
            <a:ext cx="10515600" cy="4988861"/>
          </a:xfrm>
        </p:spPr>
        <p:txBody>
          <a:bodyPr>
            <a:normAutofit/>
          </a:bodyPr>
          <a:lstStyle/>
          <a:p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Find support from your own university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Secure administrative support for registration processes, payment management, and related logistical tasks</a:t>
            </a:r>
          </a:p>
          <a:p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Prepare a balanced budget in which all costs are fully covered by participant fees, ensuring no surplus or deficit </a:t>
            </a:r>
          </a:p>
          <a:p>
            <a:endParaRPr lang="en-GB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  Involve students, colleagues, and staff in providing support during the  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  symposium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B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Use the ETEN Journal to communicate information and promote  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  symposium activities</a:t>
            </a:r>
            <a:r>
              <a:rPr lang="en-GB" sz="2400" noProof="0" dirty="0">
                <a:latin typeface="Arial" panose="020B0604020202020204" pitchFamily="34" charset="0"/>
              </a:rPr>
              <a:t> 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0077253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5E426F-4E0E-98DA-40C0-98179FF33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Being the ETEN host is a good experience !!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FAADC0-6FE3-3727-FC34-62C851F05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Dedicated guidance and ongoing support from the ETEN board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Follow the ETEN Annual Symposium checklist, a comprehensive tool to support effective planning and successful implementation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66013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27"/>
  <p:tag name="AS_OS" val="Unix 6.5.0.1014"/>
  <p:tag name="AS_RELEASE_DATE" val="2023.08.14"/>
  <p:tag name="AS_TITLE" val="Aspose.Slides for .NET Standard 2.0"/>
  <p:tag name="AS_VERSION" val="23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Aptos Display" panose="0211000402020202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ptos" panose="0211000402020202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TemplafyFormConfiguration><![CDATA[{"formFields":[],"formDataEntries":[]}]]></TemplafyFormConfiguration>
</file>

<file path=customXml/item2.xml><?xml version="1.0" encoding="utf-8"?>
<TemplafyTemplateConfiguration><![CDATA[{"elementsMetadata":[],"transformationConfigurations":[],"templateName":"blankpresentation","templateDescription":"","enableDocumentContentUpdater":false,"version":"2.0"}]]></TemplafyTemplateConfiguration>
</file>

<file path=customXml/item3.xml><?xml version="1.0" encoding="utf-8"?>
<TemplafySlideTemplateConfiguration><![CDATA[{"slideVersion":1,"isValidatorEnabled":false,"isLocked":false,"elementsMetadata":[],"slideId":"970965765549195299","enableDocumentContentUpdater":false,"version":"2.0"}]]></TemplafySlideTemplateConfiguration>
</file>

<file path=customXml/item4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E635240A-83CD-4586-8B03-4450C0A5A994}">
  <ds:schemaRefs/>
</ds:datastoreItem>
</file>

<file path=customXml/itemProps2.xml><?xml version="1.0" encoding="utf-8"?>
<ds:datastoreItem xmlns:ds="http://schemas.openxmlformats.org/officeDocument/2006/customXml" ds:itemID="{7B6CEE4D-0ECD-4BDA-9C56-D81DBECE4132}">
  <ds:schemaRefs/>
</ds:datastoreItem>
</file>

<file path=customXml/itemProps3.xml><?xml version="1.0" encoding="utf-8"?>
<ds:datastoreItem xmlns:ds="http://schemas.openxmlformats.org/officeDocument/2006/customXml" ds:itemID="{94F67360-DF90-4FBB-87AF-44D2FF6E71DA}">
  <ds:schemaRefs/>
</ds:datastoreItem>
</file>

<file path=customXml/itemProps4.xml><?xml version="1.0" encoding="utf-8"?>
<ds:datastoreItem xmlns:ds="http://schemas.openxmlformats.org/officeDocument/2006/customXml" ds:itemID="{D0494826-9143-45A3-968C-E832226AE85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275</Words>
  <Application>Microsoft Office PowerPoint</Application>
  <PresentationFormat>Widescreen</PresentationFormat>
  <Paragraphs>41</Paragraphs>
  <Slides>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Becoming an ETEN Symposium host</vt:lpstr>
      <vt:lpstr>Why should you host the ETEN Symposium?</vt:lpstr>
      <vt:lpstr>What does it take to organize an ETEN symposium?</vt:lpstr>
      <vt:lpstr> What type of support is needed?</vt:lpstr>
      <vt:lpstr>Being the ETEN host is a good experience 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Annette Bruun</dc:creator>
  <cp:keywords/>
  <dc:description/>
  <cp:lastModifiedBy>Annette Bruun</cp:lastModifiedBy>
  <cp:revision>8</cp:revision>
  <dcterms:created xsi:type="dcterms:W3CDTF">2024-10-06T10:29:15Z</dcterms:created>
  <dcterms:modified xsi:type="dcterms:W3CDTF">2026-04-21T13:13:32Z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2024-08-01T06:41:32</vt:lpwstr>
  </property>
  <property fmtid="{D5CDD505-2E9C-101B-9397-08002B2CF9AE}" pid="3" name="TemplafyTenantId">
    <vt:lpwstr>kph</vt:lpwstr>
  </property>
  <property fmtid="{D5CDD505-2E9C-101B-9397-08002B2CF9AE}" pid="4" name="TemplafyTemplateId">
    <vt:lpwstr>970965610368860385</vt:lpwstr>
  </property>
  <property fmtid="{D5CDD505-2E9C-101B-9397-08002B2CF9AE}" pid="5" name="TemplafyUserProfileId">
    <vt:lpwstr>637794736406999817</vt:lpwstr>
  </property>
  <property fmtid="{D5CDD505-2E9C-101B-9397-08002B2CF9AE}" pid="6" name="TemplafyLanguageCode">
    <vt:lpwstr>da-DK</vt:lpwstr>
  </property>
  <property fmtid="{D5CDD505-2E9C-101B-9397-08002B2CF9AE}" pid="7" name="TemplafyFromBlank">
    <vt:bool>true</vt:bool>
  </property>
</Properties>
</file>