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7" r:id="rId2"/>
    <p:sldId id="8444" r:id="rId3"/>
    <p:sldId id="289" r:id="rId4"/>
    <p:sldId id="8443" r:id="rId5"/>
    <p:sldId id="8447" r:id="rId6"/>
    <p:sldId id="8445" r:id="rId7"/>
    <p:sldId id="8448" r:id="rId8"/>
    <p:sldId id="8446" r:id="rId9"/>
    <p:sldId id="385" r:id="rId10"/>
    <p:sldId id="268"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yde Lange" initials="CL" lastIdx="1" clrIdx="0">
    <p:extLst>
      <p:ext uri="{19B8F6BF-5375-455C-9EA6-DF929625EA0E}">
        <p15:presenceInfo xmlns:p15="http://schemas.microsoft.com/office/powerpoint/2012/main" userId="S::komm-cdl@lu.se::5e2febfb-36c2-44e1-995a-2f3ebfef39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ABFB8B-9824-4DE1-AC1D-0D945BF3CDFF}" v="74" dt="2026-04-24T06:54:02.59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llanmörkt format 3 - Dekorfär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A488322-F2BA-4B5B-9748-0D474271808F}" styleName="Mellanmörkt format 3 - Dekorfär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Mörkt format 1 - Dekorfärg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Mörkt format 2 - Dekorfärg 5/Dekorfärg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Mörkt format 2 - Dekorfärg 1/Dekorfärg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Mörkt forma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Mörkt format 1 - Dekorfär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Format med tema 1 - dekorfär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Format med tema 1 - dekorfär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12C8C85-51F0-491E-9774-3900AFEF0FD7}" styleName="Ljust format 2 - Dekorfär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llanmörkt format 1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348"/>
    <p:restoredTop sz="83878"/>
  </p:normalViewPr>
  <p:slideViewPr>
    <p:cSldViewPr snapToGrid="0" snapToObjects="1" showGuides="1">
      <p:cViewPr varScale="1">
        <p:scale>
          <a:sx n="62" d="100"/>
          <a:sy n="62" d="100"/>
        </p:scale>
        <p:origin x="1160" y="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Bernmalm" userId="5084df8c-4b89-47ac-851a-a0b497050c02" providerId="ADAL" clId="{16BE6B7F-165A-4771-9C67-1E09BFBC9489}"/>
    <pc:docChg chg="custSel modSld sldOrd">
      <pc:chgData name="Emil Bernmalm" userId="5084df8c-4b89-47ac-851a-a0b497050c02" providerId="ADAL" clId="{16BE6B7F-165A-4771-9C67-1E09BFBC9489}" dt="2026-04-24T06:54:06.355" v="324" actId="1076"/>
      <pc:docMkLst>
        <pc:docMk/>
      </pc:docMkLst>
      <pc:sldChg chg="modNotesTx">
        <pc:chgData name="Emil Bernmalm" userId="5084df8c-4b89-47ac-851a-a0b497050c02" providerId="ADAL" clId="{16BE6B7F-165A-4771-9C67-1E09BFBC9489}" dt="2026-04-24T06:25:49.261" v="239" actId="20577"/>
        <pc:sldMkLst>
          <pc:docMk/>
          <pc:sldMk cId="3215970137" sldId="257"/>
        </pc:sldMkLst>
      </pc:sldChg>
      <pc:sldChg chg="ord">
        <pc:chgData name="Emil Bernmalm" userId="5084df8c-4b89-47ac-851a-a0b497050c02" providerId="ADAL" clId="{16BE6B7F-165A-4771-9C67-1E09BFBC9489}" dt="2026-04-24T06:28:36.062" v="243"/>
        <pc:sldMkLst>
          <pc:docMk/>
          <pc:sldMk cId="1740027673" sldId="289"/>
        </pc:sldMkLst>
      </pc:sldChg>
      <pc:sldChg chg="addSp delSp modSp mod delAnim modAnim">
        <pc:chgData name="Emil Bernmalm" userId="5084df8c-4b89-47ac-851a-a0b497050c02" providerId="ADAL" clId="{16BE6B7F-165A-4771-9C67-1E09BFBC9489}" dt="2026-04-24T06:38:02.873" v="255" actId="14100"/>
        <pc:sldMkLst>
          <pc:docMk/>
          <pc:sldMk cId="234840080" sldId="385"/>
        </pc:sldMkLst>
        <pc:spChg chg="add del mod">
          <ac:chgData name="Emil Bernmalm" userId="5084df8c-4b89-47ac-851a-a0b497050c02" providerId="ADAL" clId="{16BE6B7F-165A-4771-9C67-1E09BFBC9489}" dt="2026-04-24T06:37:39.927" v="250"/>
          <ac:spMkLst>
            <pc:docMk/>
            <pc:sldMk cId="234840080" sldId="385"/>
            <ac:spMk id="4" creationId="{337E7241-9970-993B-E061-421C1482C84E}"/>
          </ac:spMkLst>
        </pc:spChg>
        <pc:spChg chg="add del mod">
          <ac:chgData name="Emil Bernmalm" userId="5084df8c-4b89-47ac-851a-a0b497050c02" providerId="ADAL" clId="{16BE6B7F-165A-4771-9C67-1E09BFBC9489}" dt="2026-04-24T06:37:53.624" v="253" actId="478"/>
          <ac:spMkLst>
            <pc:docMk/>
            <pc:sldMk cId="234840080" sldId="385"/>
            <ac:spMk id="7" creationId="{04A945DB-64F2-9991-9723-4E32F4488FB1}"/>
          </ac:spMkLst>
        </pc:spChg>
        <pc:picChg chg="del">
          <ac:chgData name="Emil Bernmalm" userId="5084df8c-4b89-47ac-851a-a0b497050c02" providerId="ADAL" clId="{16BE6B7F-165A-4771-9C67-1E09BFBC9489}" dt="2026-04-24T06:31:57.662" v="248" actId="478"/>
          <ac:picMkLst>
            <pc:docMk/>
            <pc:sldMk cId="234840080" sldId="385"/>
            <ac:picMk id="6" creationId="{12B632F0-5FC9-0DBB-A620-22029662AD69}"/>
          </ac:picMkLst>
        </pc:picChg>
        <pc:picChg chg="add mod">
          <ac:chgData name="Emil Bernmalm" userId="5084df8c-4b89-47ac-851a-a0b497050c02" providerId="ADAL" clId="{16BE6B7F-165A-4771-9C67-1E09BFBC9489}" dt="2026-04-24T06:38:02.873" v="255" actId="14100"/>
          <ac:picMkLst>
            <pc:docMk/>
            <pc:sldMk cId="234840080" sldId="385"/>
            <ac:picMk id="8" creationId="{8D24C5AA-2A3F-5536-1F23-1A0FFCCD4398}"/>
          </ac:picMkLst>
        </pc:picChg>
      </pc:sldChg>
      <pc:sldChg chg="modSp mod ord">
        <pc:chgData name="Emil Bernmalm" userId="5084df8c-4b89-47ac-851a-a0b497050c02" providerId="ADAL" clId="{16BE6B7F-165A-4771-9C67-1E09BFBC9489}" dt="2026-04-24T06:54:06.355" v="324" actId="1076"/>
        <pc:sldMkLst>
          <pc:docMk/>
          <pc:sldMk cId="2648561715" sldId="8445"/>
        </pc:sldMkLst>
        <pc:spChg chg="mod">
          <ac:chgData name="Emil Bernmalm" userId="5084df8c-4b89-47ac-851a-a0b497050c02" providerId="ADAL" clId="{16BE6B7F-165A-4771-9C67-1E09BFBC9489}" dt="2026-04-24T06:54:02.592" v="323" actId="20577"/>
          <ac:spMkLst>
            <pc:docMk/>
            <pc:sldMk cId="2648561715" sldId="8445"/>
            <ac:spMk id="3" creationId="{C81390E8-CE06-7289-6DC9-9058AF609CE4}"/>
          </ac:spMkLst>
        </pc:spChg>
        <pc:picChg chg="mod">
          <ac:chgData name="Emil Bernmalm" userId="5084df8c-4b89-47ac-851a-a0b497050c02" providerId="ADAL" clId="{16BE6B7F-165A-4771-9C67-1E09BFBC9489}" dt="2026-04-24T06:54:06.355" v="324" actId="1076"/>
          <ac:picMkLst>
            <pc:docMk/>
            <pc:sldMk cId="2648561715" sldId="8445"/>
            <ac:picMk id="5" creationId="{DDC4A1A6-4129-041E-3914-E704F33B7C01}"/>
          </ac:picMkLst>
        </pc:picChg>
      </pc:sldChg>
      <pc:sldChg chg="ord">
        <pc:chgData name="Emil Bernmalm" userId="5084df8c-4b89-47ac-851a-a0b497050c02" providerId="ADAL" clId="{16BE6B7F-165A-4771-9C67-1E09BFBC9489}" dt="2026-04-24T06:29:54.215" v="245"/>
        <pc:sldMkLst>
          <pc:docMk/>
          <pc:sldMk cId="2002726753" sldId="844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14543-572E-0E4F-911E-9AB57F402631}" type="datetimeFigureOut">
              <a:rPr lang="sv-SE" smtClean="0"/>
              <a:t>2026-04-24</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9B3788-9001-B644-BA17-8295324E87C1}" type="slidenum">
              <a:rPr lang="sv-SE" smtClean="0"/>
              <a:t>‹#›</a:t>
            </a:fld>
            <a:endParaRPr lang="sv-SE" dirty="0"/>
          </a:p>
        </p:txBody>
      </p:sp>
    </p:spTree>
    <p:extLst>
      <p:ext uri="{BB962C8B-B14F-4D97-AF65-F5344CB8AC3E}">
        <p14:creationId xmlns:p14="http://schemas.microsoft.com/office/powerpoint/2010/main" val="1669183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Good morning everyone, my name is Emil Bernmalm, the ECO of Lund university. With me here I have my esteemed </a:t>
            </a:r>
            <a:r>
              <a:rPr lang="en-GB" sz="1200" kern="1200" dirty="0" err="1">
                <a:solidFill>
                  <a:schemeClr val="tx1"/>
                </a:solidFill>
                <a:effectLst/>
                <a:latin typeface="+mn-lt"/>
                <a:ea typeface="+mn-ea"/>
                <a:cs typeface="+mn-cs"/>
              </a:rPr>
              <a:t>colleques</a:t>
            </a:r>
            <a:r>
              <a:rPr lang="en-GB" sz="1200" kern="1200" dirty="0">
                <a:solidFill>
                  <a:schemeClr val="tx1"/>
                </a:solidFill>
                <a:effectLst/>
                <a:latin typeface="+mn-lt"/>
                <a:ea typeface="+mn-ea"/>
                <a:cs typeface="+mn-cs"/>
              </a:rPr>
              <a:t> pro</a:t>
            </a:r>
          </a:p>
          <a:p>
            <a:r>
              <a:rPr lang="en-GB" sz="1200" kern="1200" dirty="0">
                <a:solidFill>
                  <a:schemeClr val="tx1"/>
                </a:solidFill>
                <a:effectLst/>
                <a:latin typeface="+mn-lt"/>
                <a:ea typeface="+mn-ea"/>
                <a:cs typeface="+mn-cs"/>
              </a:rPr>
              <a:t>First of all , we would like to thank Eva Cipi and her team for the lovely experience here in Vlora!</a:t>
            </a:r>
          </a:p>
          <a:p>
            <a:r>
              <a:rPr lang="en-GB" sz="1200" kern="1200" dirty="0">
                <a:solidFill>
                  <a:schemeClr val="tx1"/>
                </a:solidFill>
                <a:effectLst/>
                <a:latin typeface="+mn-lt"/>
                <a:ea typeface="+mn-ea"/>
                <a:cs typeface="+mn-cs"/>
              </a:rPr>
              <a:t>At Lund </a:t>
            </a:r>
            <a:r>
              <a:rPr lang="en-GB" sz="1200" kern="1200" dirty="0" err="1">
                <a:solidFill>
                  <a:schemeClr val="tx1"/>
                </a:solidFill>
                <a:effectLst/>
                <a:latin typeface="+mn-lt"/>
                <a:ea typeface="+mn-ea"/>
                <a:cs typeface="+mn-cs"/>
              </a:rPr>
              <a:t>Univeristy</a:t>
            </a:r>
            <a:r>
              <a:rPr lang="en-GB" sz="1200" kern="1200" dirty="0">
                <a:solidFill>
                  <a:schemeClr val="tx1"/>
                </a:solidFill>
                <a:effectLst/>
                <a:latin typeface="+mn-lt"/>
                <a:ea typeface="+mn-ea"/>
                <a:cs typeface="+mn-cs"/>
              </a:rPr>
              <a:t> we are very happy to be hosting the next ETEN symposium in the Spring 2027</a:t>
            </a:r>
          </a:p>
          <a:p>
            <a:endParaRPr lang="en-SE" dirty="0"/>
          </a:p>
        </p:txBody>
      </p:sp>
      <p:sp>
        <p:nvSpPr>
          <p:cNvPr id="4" name="Slide Number Placeholder 3"/>
          <p:cNvSpPr>
            <a:spLocks noGrp="1"/>
          </p:cNvSpPr>
          <p:nvPr>
            <p:ph type="sldNum" sz="quarter" idx="5"/>
          </p:nvPr>
        </p:nvSpPr>
        <p:spPr/>
        <p:txBody>
          <a:bodyPr/>
          <a:lstStyle/>
          <a:p>
            <a:fld id="{BE9B3788-9001-B644-BA17-8295324E87C1}" type="slidenum">
              <a:rPr lang="sv-SE" smtClean="0"/>
              <a:t>1</a:t>
            </a:fld>
            <a:endParaRPr lang="sv-SE" dirty="0"/>
          </a:p>
        </p:txBody>
      </p:sp>
    </p:spTree>
    <p:extLst>
      <p:ext uri="{BB962C8B-B14F-4D97-AF65-F5344CB8AC3E}">
        <p14:creationId xmlns:p14="http://schemas.microsoft.com/office/powerpoint/2010/main" val="236735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Introductions…</a:t>
            </a:r>
          </a:p>
          <a:p>
            <a:r>
              <a:rPr lang="en-GB" sz="1200" kern="1200" dirty="0">
                <a:solidFill>
                  <a:schemeClr val="tx1"/>
                </a:solidFill>
                <a:effectLst/>
                <a:latin typeface="+mn-lt"/>
                <a:ea typeface="+mn-ea"/>
                <a:cs typeface="+mn-cs"/>
              </a:rPr>
              <a:t>First, we would like to thank XXX for the lovely and educative experience here in Vlora!</a:t>
            </a:r>
          </a:p>
          <a:p>
            <a:r>
              <a:rPr lang="en-GB" sz="1200" kern="1200" dirty="0">
                <a:solidFill>
                  <a:schemeClr val="tx1"/>
                </a:solidFill>
                <a:effectLst/>
                <a:latin typeface="+mn-lt"/>
                <a:ea typeface="+mn-ea"/>
                <a:cs typeface="+mn-cs"/>
              </a:rPr>
              <a:t>At Lund </a:t>
            </a:r>
            <a:r>
              <a:rPr lang="en-GB" sz="1200" kern="1200" dirty="0" err="1">
                <a:solidFill>
                  <a:schemeClr val="tx1"/>
                </a:solidFill>
                <a:effectLst/>
                <a:latin typeface="+mn-lt"/>
                <a:ea typeface="+mn-ea"/>
                <a:cs typeface="+mn-cs"/>
              </a:rPr>
              <a:t>Univeristy</a:t>
            </a:r>
            <a:r>
              <a:rPr lang="en-GB" sz="1200" kern="1200" dirty="0">
                <a:solidFill>
                  <a:schemeClr val="tx1"/>
                </a:solidFill>
                <a:effectLst/>
                <a:latin typeface="+mn-lt"/>
                <a:ea typeface="+mn-ea"/>
                <a:cs typeface="+mn-cs"/>
              </a:rPr>
              <a:t> we are very happy to be hosting the next ETEN symposium in the Spring 2027</a:t>
            </a:r>
          </a:p>
          <a:p>
            <a:r>
              <a:rPr lang="en-GB" dirty="0"/>
              <a:t>Founded in 1666 and located in the southern part of Sweden, LU is one of one of the largest universities in Sweden, with around 46,000 students, and a strong research focus.</a:t>
            </a:r>
          </a:p>
          <a:p>
            <a:endParaRPr lang="en-GB" dirty="0"/>
          </a:p>
          <a:p>
            <a:r>
              <a:rPr lang="en-GB" dirty="0"/>
              <a:t>The university is organized into nine faculties, and the Department of Educational Sciences, founded in 2011, plays an important role in teacher education and research.</a:t>
            </a:r>
          </a:p>
          <a:p>
            <a:endParaRPr lang="en-GB" dirty="0"/>
          </a:p>
          <a:p>
            <a:r>
              <a:rPr lang="en-GB" dirty="0"/>
              <a:t>At Lund University, we focus on preparing teachers for secondary and upper secondary education, addressing the specific demands of teaching older students.</a:t>
            </a:r>
          </a:p>
          <a:p>
            <a:endParaRPr lang="en-GB" sz="1200" kern="1200" dirty="0">
              <a:solidFill>
                <a:schemeClr val="tx1"/>
              </a:solidFill>
              <a:effectLst/>
              <a:latin typeface="+mn-lt"/>
              <a:ea typeface="+mn-ea"/>
              <a:cs typeface="+mn-cs"/>
            </a:endParaRPr>
          </a:p>
          <a:p>
            <a:endParaRPr lang="en-SE" dirty="0"/>
          </a:p>
        </p:txBody>
      </p:sp>
      <p:sp>
        <p:nvSpPr>
          <p:cNvPr id="4" name="Slide Number Placeholder 3"/>
          <p:cNvSpPr>
            <a:spLocks noGrp="1"/>
          </p:cNvSpPr>
          <p:nvPr>
            <p:ph type="sldNum" sz="quarter" idx="5"/>
          </p:nvPr>
        </p:nvSpPr>
        <p:spPr/>
        <p:txBody>
          <a:bodyPr/>
          <a:lstStyle/>
          <a:p>
            <a:fld id="{BE9B3788-9001-B644-BA17-8295324E87C1}" type="slidenum">
              <a:rPr lang="sv-SE" smtClean="0"/>
              <a:t>2</a:t>
            </a:fld>
            <a:endParaRPr lang="sv-SE" dirty="0"/>
          </a:p>
        </p:txBody>
      </p:sp>
    </p:spTree>
    <p:extLst>
      <p:ext uri="{BB962C8B-B14F-4D97-AF65-F5344CB8AC3E}">
        <p14:creationId xmlns:p14="http://schemas.microsoft.com/office/powerpoint/2010/main" val="2597391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noProof="0" dirty="0"/>
              <a:t>The department of Educational Sciences is a small and young institution at Lund university. Teacher education is a heterogenous </a:t>
            </a:r>
            <a:r>
              <a:rPr lang="en-US" noProof="0" dirty="0" err="1"/>
              <a:t>organisation</a:t>
            </a:r>
            <a:r>
              <a:rPr lang="en-US" noProof="0" dirty="0"/>
              <a:t> consisting of many departments and with a strong subject identity. </a:t>
            </a:r>
          </a:p>
        </p:txBody>
      </p:sp>
      <p:sp>
        <p:nvSpPr>
          <p:cNvPr id="4" name="Platshållare för bildnummer 3"/>
          <p:cNvSpPr>
            <a:spLocks noGrp="1"/>
          </p:cNvSpPr>
          <p:nvPr>
            <p:ph type="sldNum" sz="quarter" idx="5"/>
          </p:nvPr>
        </p:nvSpPr>
        <p:spPr/>
        <p:txBody>
          <a:bodyPr/>
          <a:lstStyle/>
          <a:p>
            <a:fld id="{BE9B3788-9001-B644-BA17-8295324E87C1}" type="slidenum">
              <a:rPr lang="sv-SE" smtClean="0"/>
              <a:t>3</a:t>
            </a:fld>
            <a:endParaRPr lang="sv-SE" dirty="0"/>
          </a:p>
        </p:txBody>
      </p:sp>
    </p:spTree>
    <p:extLst>
      <p:ext uri="{BB962C8B-B14F-4D97-AF65-F5344CB8AC3E}">
        <p14:creationId xmlns:p14="http://schemas.microsoft.com/office/powerpoint/2010/main" val="3502119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052A-89A4-DCEF-D40B-24F7ED4102C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A83D0EE-BBF2-EBA0-96A6-80F43D16FB9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B8AD5607-5347-4B5C-E0F1-339AE101A306}"/>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Lund University is a broad, research-intensive university. Its research areas span from Natural sciences, engineering and medicine to humanities and theology. LU is ranked among the top 100 universities in the world, and we are off course extra pound of being world leader in sustainability.</a:t>
            </a:r>
          </a:p>
          <a:p>
            <a:endParaRPr lang="en-GB" sz="120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E0FBB1E4-F038-FA65-FC87-B1571E96757C}"/>
              </a:ext>
            </a:extLst>
          </p:cNvPr>
          <p:cNvSpPr>
            <a:spLocks noGrp="1"/>
          </p:cNvSpPr>
          <p:nvPr>
            <p:ph type="sldNum" sz="quarter" idx="5"/>
          </p:nvPr>
        </p:nvSpPr>
        <p:spPr/>
        <p:txBody>
          <a:bodyPr/>
          <a:lstStyle/>
          <a:p>
            <a:fld id="{02A35BF2-85D5-404D-8153-DE011A72B397}" type="slidenum">
              <a:rPr lang="sv-SE" smtClean="0"/>
              <a:t>4</a:t>
            </a:fld>
            <a:endParaRPr lang="sv-SE"/>
          </a:p>
        </p:txBody>
      </p:sp>
    </p:spTree>
    <p:extLst>
      <p:ext uri="{BB962C8B-B14F-4D97-AF65-F5344CB8AC3E}">
        <p14:creationId xmlns:p14="http://schemas.microsoft.com/office/powerpoint/2010/main" val="3828302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fld id="{BE9B3788-9001-B644-BA17-8295324E87C1}" type="slidenum">
              <a:rPr lang="sv-SE" smtClean="0"/>
              <a:t>9</a:t>
            </a:fld>
            <a:endParaRPr lang="sv-SE" dirty="0"/>
          </a:p>
        </p:txBody>
      </p:sp>
    </p:spTree>
    <p:extLst>
      <p:ext uri="{BB962C8B-B14F-4D97-AF65-F5344CB8AC3E}">
        <p14:creationId xmlns:p14="http://schemas.microsoft.com/office/powerpoint/2010/main" val="1128280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E9B3788-9001-B644-BA17-8295324E87C1}" type="slidenum">
              <a:rPr lang="sv-SE" smtClean="0"/>
              <a:t>10</a:t>
            </a:fld>
            <a:endParaRPr lang="sv-SE" dirty="0"/>
          </a:p>
        </p:txBody>
      </p:sp>
    </p:spTree>
    <p:extLst>
      <p:ext uri="{BB962C8B-B14F-4D97-AF65-F5344CB8AC3E}">
        <p14:creationId xmlns:p14="http://schemas.microsoft.com/office/powerpoint/2010/main" val="3130454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C78BE5A-F044-6E4A-86D0-B28B85339425}"/>
              </a:ext>
            </a:extLst>
          </p:cNvPr>
          <p:cNvSpPr/>
          <p:nvPr userDrawn="1"/>
        </p:nvSpPr>
        <p:spPr>
          <a:xfrm>
            <a:off x="5439210" y="2777771"/>
            <a:ext cx="6752790" cy="1302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Platshållare för text 11">
            <a:extLst>
              <a:ext uri="{FF2B5EF4-FFF2-40B4-BE49-F238E27FC236}">
                <a16:creationId xmlns:a16="http://schemas.microsoft.com/office/drawing/2014/main" id="{4BB7ED9B-1D2D-7541-ABE9-750F505D4492}"/>
              </a:ext>
            </a:extLst>
          </p:cNvPr>
          <p:cNvSpPr>
            <a:spLocks noGrp="1"/>
          </p:cNvSpPr>
          <p:nvPr>
            <p:ph type="body" sz="quarter" idx="11" hasCustomPrompt="1"/>
          </p:nvPr>
        </p:nvSpPr>
        <p:spPr>
          <a:xfrm>
            <a:off x="5738705" y="3706291"/>
            <a:ext cx="6182051" cy="349418"/>
          </a:xfrm>
        </p:spPr>
        <p:txBody>
          <a:bodyPr>
            <a:noAutofit/>
          </a:bodyPr>
          <a:lstStyle>
            <a:lvl1pPr marL="0" indent="0">
              <a:spcBef>
                <a:spcPts val="0"/>
              </a:spcBef>
              <a:buNone/>
              <a:defRPr sz="1200" b="1" cap="all" spc="50" baseline="0">
                <a:solidFill>
                  <a:schemeClr val="accent1"/>
                </a:solidFill>
              </a:defRPr>
            </a:lvl1pPr>
          </a:lstStyle>
          <a:p>
            <a:r>
              <a:rPr lang="en-GB" noProof="0" dirty="0"/>
              <a:t>Sub text, e.g. name, affiliation, date etc.</a:t>
            </a:r>
          </a:p>
        </p:txBody>
      </p:sp>
      <p:cxnSp>
        <p:nvCxnSpPr>
          <p:cNvPr id="7" name="Rak 6">
            <a:extLst>
              <a:ext uri="{FF2B5EF4-FFF2-40B4-BE49-F238E27FC236}">
                <a16:creationId xmlns:a16="http://schemas.microsoft.com/office/drawing/2014/main" id="{6EB25FC1-ABE1-A344-8F65-DA7EE26B4227}"/>
              </a:ext>
            </a:extLst>
          </p:cNvPr>
          <p:cNvCxnSpPr>
            <a:cxnSpLocks/>
          </p:cNvCxnSpPr>
          <p:nvPr userDrawn="1"/>
        </p:nvCxnSpPr>
        <p:spPr>
          <a:xfrm>
            <a:off x="5738706" y="3589513"/>
            <a:ext cx="6261207"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E0FDD10-FF17-BB4B-8460-90DA06C7D11E}"/>
              </a:ext>
            </a:extLst>
          </p:cNvPr>
          <p:cNvSpPr>
            <a:spLocks noGrp="1"/>
          </p:cNvSpPr>
          <p:nvPr>
            <p:ph type="title" hasCustomPrompt="1"/>
          </p:nvPr>
        </p:nvSpPr>
        <p:spPr>
          <a:xfrm>
            <a:off x="5738705" y="2883809"/>
            <a:ext cx="6181369" cy="646331"/>
          </a:xfrm>
        </p:spPr>
        <p:txBody>
          <a:bodyPr wrap="square" bIns="0">
            <a:spAutoFit/>
          </a:bodyPr>
          <a:lstStyle>
            <a:lvl1pPr>
              <a:lnSpc>
                <a:spcPct val="100000"/>
              </a:lnSpc>
              <a:defRPr sz="4200" baseline="0"/>
            </a:lvl1pPr>
          </a:lstStyle>
          <a:p>
            <a:r>
              <a:rPr lang="en-GB" noProof="0" dirty="0"/>
              <a:t>One line title</a:t>
            </a:r>
          </a:p>
        </p:txBody>
      </p:sp>
    </p:spTree>
    <p:extLst>
      <p:ext uri="{BB962C8B-B14F-4D97-AF65-F5344CB8AC3E}">
        <p14:creationId xmlns:p14="http://schemas.microsoft.com/office/powerpoint/2010/main" val="4215679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BA0ABDCC-D188-2F40-92DB-269FBA094FC3}"/>
              </a:ext>
            </a:extLst>
          </p:cNvPr>
          <p:cNvSpPr>
            <a:spLocks noGrp="1"/>
          </p:cNvSpPr>
          <p:nvPr>
            <p:ph type="pic" sz="quarter" idx="10" hasCustomPrompt="1"/>
          </p:nvPr>
        </p:nvSpPr>
        <p:spPr>
          <a:xfrm>
            <a:off x="192088" y="188913"/>
            <a:ext cx="11807825" cy="6480175"/>
          </a:xfrm>
          <a:solidFill>
            <a:schemeClr val="accent5"/>
          </a:solidFill>
        </p:spPr>
        <p:txBody>
          <a:bodyPr/>
          <a:lstStyle>
            <a:lvl1pPr marL="0" indent="0">
              <a:buNone/>
              <a:defRPr/>
            </a:lvl1pPr>
          </a:lstStyle>
          <a:p>
            <a:r>
              <a:rPr lang="en-GB" noProof="0" dirty="0"/>
              <a:t>Add background image</a:t>
            </a:r>
          </a:p>
        </p:txBody>
      </p:sp>
      <p:sp>
        <p:nvSpPr>
          <p:cNvPr id="2" name="Rubrik 1">
            <a:extLst>
              <a:ext uri="{FF2B5EF4-FFF2-40B4-BE49-F238E27FC236}">
                <a16:creationId xmlns:a16="http://schemas.microsoft.com/office/drawing/2014/main" id="{55647453-99C7-234E-B98C-B695594A8D39}"/>
              </a:ext>
            </a:extLst>
          </p:cNvPr>
          <p:cNvSpPr>
            <a:spLocks noGrp="1"/>
          </p:cNvSpPr>
          <p:nvPr>
            <p:ph type="title" hasCustomPrompt="1"/>
          </p:nvPr>
        </p:nvSpPr>
        <p:spPr>
          <a:xfrm>
            <a:off x="464440" y="-461191"/>
            <a:ext cx="8820000" cy="304699"/>
          </a:xfrm>
        </p:spPr>
        <p:txBody>
          <a:bodyPr bIns="0" anchor="t" anchorCtr="0">
            <a:spAutoFit/>
          </a:bodyPr>
          <a:lstStyle>
            <a:lvl1pPr>
              <a:defRPr sz="2200">
                <a:solidFill>
                  <a:schemeClr val="tx1"/>
                </a:solidFill>
                <a:latin typeface="Arial" panose="020B0604020202020204" pitchFamily="34" charset="0"/>
                <a:cs typeface="Arial" panose="020B0604020202020204" pitchFamily="34" charset="0"/>
              </a:defRPr>
            </a:lvl1pPr>
          </a:lstStyle>
          <a:p>
            <a:r>
              <a:rPr lang="en-GB" noProof="0" dirty="0"/>
              <a:t>Add slide title</a:t>
            </a:r>
          </a:p>
        </p:txBody>
      </p:sp>
    </p:spTree>
    <p:extLst>
      <p:ext uri="{BB962C8B-B14F-4D97-AF65-F5344CB8AC3E}">
        <p14:creationId xmlns:p14="http://schemas.microsoft.com/office/powerpoint/2010/main" val="53202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8" name="Platshållare för bild 7">
            <a:extLst>
              <a:ext uri="{FF2B5EF4-FFF2-40B4-BE49-F238E27FC236}">
                <a16:creationId xmlns:a16="http://schemas.microsoft.com/office/drawing/2014/main" id="{F7FFECAB-E5AC-4A4C-A95F-80726D1FE8D5}"/>
              </a:ext>
            </a:extLst>
          </p:cNvPr>
          <p:cNvSpPr>
            <a:spLocks noGrp="1"/>
          </p:cNvSpPr>
          <p:nvPr>
            <p:ph type="pic" sz="quarter" idx="13" hasCustomPrompt="1"/>
          </p:nvPr>
        </p:nvSpPr>
        <p:spPr>
          <a:xfrm>
            <a:off x="192088" y="188913"/>
            <a:ext cx="11807825" cy="6480175"/>
          </a:xfrm>
          <a:solidFill>
            <a:schemeClr val="accent5"/>
          </a:solidFill>
        </p:spPr>
        <p:txBody>
          <a:bodyPr/>
          <a:lstStyle>
            <a:lvl1pPr marL="0" indent="0">
              <a:buNone/>
              <a:defRPr/>
            </a:lvl1pPr>
          </a:lstStyle>
          <a:p>
            <a:r>
              <a:rPr lang="en-GB" noProof="0" dirty="0"/>
              <a:t>Add background image</a:t>
            </a:r>
          </a:p>
        </p:txBody>
      </p:sp>
      <p:sp>
        <p:nvSpPr>
          <p:cNvPr id="2" name="Rubrik 1">
            <a:extLst>
              <a:ext uri="{FF2B5EF4-FFF2-40B4-BE49-F238E27FC236}">
                <a16:creationId xmlns:a16="http://schemas.microsoft.com/office/drawing/2014/main" id="{63EBAFC8-420B-8142-8D25-7580E64C27E9}"/>
              </a:ext>
            </a:extLst>
          </p:cNvPr>
          <p:cNvSpPr>
            <a:spLocks noGrp="1"/>
          </p:cNvSpPr>
          <p:nvPr>
            <p:ph type="ctrTitle" hasCustomPrompt="1"/>
          </p:nvPr>
        </p:nvSpPr>
        <p:spPr>
          <a:xfrm>
            <a:off x="192088" y="4624631"/>
            <a:ext cx="11807824" cy="1641128"/>
          </a:xfrm>
          <a:solidFill>
            <a:schemeClr val="tx1">
              <a:alpha val="50000"/>
            </a:schemeClr>
          </a:solidFill>
          <a:effectLst/>
        </p:spPr>
        <p:txBody>
          <a:bodyPr wrap="square" lIns="360000" tIns="108000" rIns="360000" bIns="612000" anchor="b">
            <a:spAutoFit/>
          </a:bodyPr>
          <a:lstStyle>
            <a:lvl1pPr algn="ctr">
              <a:defRPr sz="6400" cap="all" spc="100" baseline="0">
                <a:solidFill>
                  <a:schemeClr val="bg1"/>
                </a:solidFill>
                <a:effectLst>
                  <a:outerShdw blurRad="152400" algn="ctr" rotWithShape="0">
                    <a:prstClr val="black"/>
                  </a:outerShdw>
                </a:effectLst>
              </a:defRPr>
            </a:lvl1pPr>
          </a:lstStyle>
          <a:p>
            <a:r>
              <a:rPr lang="en-GB" noProof="0" dirty="0"/>
              <a:t>Title</a:t>
            </a:r>
          </a:p>
        </p:txBody>
      </p:sp>
      <p:sp>
        <p:nvSpPr>
          <p:cNvPr id="3" name="Underrubrik 2">
            <a:extLst>
              <a:ext uri="{FF2B5EF4-FFF2-40B4-BE49-F238E27FC236}">
                <a16:creationId xmlns:a16="http://schemas.microsoft.com/office/drawing/2014/main" id="{1E46E1A1-AC7E-9041-B630-B7BC5AB5BB7A}"/>
              </a:ext>
            </a:extLst>
          </p:cNvPr>
          <p:cNvSpPr>
            <a:spLocks noGrp="1"/>
          </p:cNvSpPr>
          <p:nvPr>
            <p:ph type="subTitle" idx="1" hasCustomPrompt="1"/>
          </p:nvPr>
        </p:nvSpPr>
        <p:spPr>
          <a:xfrm>
            <a:off x="192087" y="5588704"/>
            <a:ext cx="11807823" cy="502445"/>
          </a:xfrm>
          <a:effectLst/>
        </p:spPr>
        <p:txBody>
          <a:bodyPr wrap="square" lIns="360000" rIns="360000">
            <a:spAutoFit/>
          </a:bodyPr>
          <a:lstStyle>
            <a:lvl1pPr marL="0" indent="0" algn="ctr">
              <a:buNone/>
              <a:defRPr sz="3200" b="0" i="0">
                <a:solidFill>
                  <a:schemeClr val="bg1"/>
                </a:solidFill>
                <a:effectLst>
                  <a:outerShdw blurRad="152400" algn="ctr" rotWithShape="0">
                    <a:prstClr val="black"/>
                  </a:outerShdw>
                </a:effectLst>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text, or make the grey box smaller</a:t>
            </a:r>
          </a:p>
        </p:txBody>
      </p:sp>
    </p:spTree>
    <p:extLst>
      <p:ext uri="{BB962C8B-B14F-4D97-AF65-F5344CB8AC3E}">
        <p14:creationId xmlns:p14="http://schemas.microsoft.com/office/powerpoint/2010/main" val="2438340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EF249A-9390-B74A-A9AA-63DC6BE9252E}"/>
              </a:ext>
            </a:extLst>
          </p:cNvPr>
          <p:cNvSpPr>
            <a:spLocks noGrp="1"/>
          </p:cNvSpPr>
          <p:nvPr>
            <p:ph type="title" hasCustomPrompt="1"/>
          </p:nvPr>
        </p:nvSpPr>
        <p:spPr/>
        <p:txBody>
          <a:bodyPr>
            <a:normAutofit/>
          </a:bodyPr>
          <a:lstStyle>
            <a:lvl1pPr>
              <a:defRPr sz="4800"/>
            </a:lvl1pPr>
          </a:lstStyle>
          <a:p>
            <a:r>
              <a:rPr lang="en-GB" noProof="0" dirty="0"/>
              <a:t>Add headline</a:t>
            </a:r>
          </a:p>
        </p:txBody>
      </p:sp>
      <p:sp>
        <p:nvSpPr>
          <p:cNvPr id="3" name="Platshållare för innehåll 2">
            <a:extLst>
              <a:ext uri="{FF2B5EF4-FFF2-40B4-BE49-F238E27FC236}">
                <a16:creationId xmlns:a16="http://schemas.microsoft.com/office/drawing/2014/main" id="{BBEBD609-C4E6-3548-9EEB-0745E63C9BF5}"/>
              </a:ext>
            </a:extLst>
          </p:cNvPr>
          <p:cNvSpPr>
            <a:spLocks noGrp="1"/>
          </p:cNvSpPr>
          <p:nvPr>
            <p:ph idx="1" hasCustomPrompt="1"/>
          </p:nvPr>
        </p:nvSpPr>
        <p:spPr>
          <a:xfrm>
            <a:off x="1620000" y="2159999"/>
            <a:ext cx="8820000" cy="3960000"/>
          </a:xfrm>
        </p:spPr>
        <p:txBody>
          <a:bodyPr>
            <a:noAutofit/>
          </a:bodyPr>
          <a:lstStyle>
            <a:lvl7pPr marL="2743200" indent="0">
              <a:buNone/>
              <a:defRPr/>
            </a:lvl7pPr>
          </a:lstStyle>
          <a:p>
            <a:r>
              <a:rPr lang="en-GB" noProof="0" dirty="0"/>
              <a:t>Bullet list level 1</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a:p>
            <a:pPr lvl="5"/>
            <a:r>
              <a:rPr lang="en-GB" noProof="0" dirty="0"/>
              <a:t>Bullet list level 6</a:t>
            </a:r>
          </a:p>
        </p:txBody>
      </p:sp>
      <p:pic>
        <p:nvPicPr>
          <p:cNvPr id="4" name="Bildobjekt 3">
            <a:extLst>
              <a:ext uri="{FF2B5EF4-FFF2-40B4-BE49-F238E27FC236}">
                <a16:creationId xmlns:a16="http://schemas.microsoft.com/office/drawing/2014/main" id="{DBDF8BF0-6359-6EAB-0FC3-D3FBFDC09E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40" cy="945809"/>
          </a:xfrm>
          <a:prstGeom prst="rect">
            <a:avLst/>
          </a:prstGeom>
        </p:spPr>
      </p:pic>
    </p:spTree>
    <p:extLst>
      <p:ext uri="{BB962C8B-B14F-4D97-AF65-F5344CB8AC3E}">
        <p14:creationId xmlns:p14="http://schemas.microsoft.com/office/powerpoint/2010/main" val="276367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Headline and content dar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78C7CB-CA77-8A4E-82CA-6D0A9A6292C0}"/>
              </a:ext>
            </a:extLst>
          </p:cNvPr>
          <p:cNvSpPr/>
          <p:nvPr userDrawn="1"/>
        </p:nvSpPr>
        <p:spPr>
          <a:xfrm>
            <a:off x="192088" y="187656"/>
            <a:ext cx="11807825" cy="64814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Rubrik 1">
            <a:extLst>
              <a:ext uri="{FF2B5EF4-FFF2-40B4-BE49-F238E27FC236}">
                <a16:creationId xmlns:a16="http://schemas.microsoft.com/office/drawing/2014/main" id="{17EF249A-9390-B74A-A9AA-63DC6BE9252E}"/>
              </a:ext>
            </a:extLst>
          </p:cNvPr>
          <p:cNvSpPr>
            <a:spLocks noGrp="1"/>
          </p:cNvSpPr>
          <p:nvPr>
            <p:ph type="title" hasCustomPrompt="1"/>
          </p:nvPr>
        </p:nvSpPr>
        <p:spPr/>
        <p:txBody>
          <a:bodyPr>
            <a:normAutofit/>
          </a:bodyPr>
          <a:lstStyle>
            <a:lvl1pPr>
              <a:defRPr sz="4800">
                <a:solidFill>
                  <a:schemeClr val="bg1"/>
                </a:solidFill>
              </a:defRPr>
            </a:lvl1pPr>
          </a:lstStyle>
          <a:p>
            <a:r>
              <a:rPr lang="en-GB" noProof="0"/>
              <a:t>Add headline</a:t>
            </a:r>
          </a:p>
        </p:txBody>
      </p:sp>
      <p:sp>
        <p:nvSpPr>
          <p:cNvPr id="3" name="Platshållare för innehåll 2">
            <a:extLst>
              <a:ext uri="{FF2B5EF4-FFF2-40B4-BE49-F238E27FC236}">
                <a16:creationId xmlns:a16="http://schemas.microsoft.com/office/drawing/2014/main" id="{BBEBD609-C4E6-3548-9EEB-0745E63C9BF5}"/>
              </a:ext>
            </a:extLst>
          </p:cNvPr>
          <p:cNvSpPr>
            <a:spLocks noGrp="1"/>
          </p:cNvSpPr>
          <p:nvPr>
            <p:ph idx="1" hasCustomPrompt="1"/>
          </p:nvPr>
        </p:nvSpPr>
        <p:spPr>
          <a:xfrm>
            <a:off x="1620000" y="2159999"/>
            <a:ext cx="8820000" cy="3960000"/>
          </a:xfrm>
        </p:spPr>
        <p:txBody>
          <a:bodyPr>
            <a:noAutofit/>
          </a:bodyPr>
          <a:lstStyle>
            <a:lvl1pPr>
              <a:buClr>
                <a:schemeClr val="accent6"/>
              </a:buClr>
              <a:defRPr>
                <a:solidFill>
                  <a:schemeClr val="bg1"/>
                </a:solidFill>
              </a:defRPr>
            </a:lvl1pPr>
            <a:lvl2pPr>
              <a:buClr>
                <a:schemeClr val="accent6"/>
              </a:buClr>
              <a:defRPr>
                <a:solidFill>
                  <a:schemeClr val="bg1"/>
                </a:solidFill>
              </a:defRPr>
            </a:lvl2pPr>
            <a:lvl3pPr>
              <a:buClr>
                <a:schemeClr val="accent6"/>
              </a:buClr>
              <a:defRPr>
                <a:solidFill>
                  <a:schemeClr val="bg1"/>
                </a:solidFill>
              </a:defRPr>
            </a:lvl3pPr>
            <a:lvl4pPr>
              <a:buClr>
                <a:schemeClr val="accent6"/>
              </a:buClr>
              <a:defRPr>
                <a:solidFill>
                  <a:schemeClr val="bg1"/>
                </a:solidFill>
              </a:defRPr>
            </a:lvl4pPr>
            <a:lvl5pPr>
              <a:buClr>
                <a:schemeClr val="accent6"/>
              </a:buClr>
              <a:defRPr>
                <a:solidFill>
                  <a:schemeClr val="bg1"/>
                </a:solidFill>
              </a:defRPr>
            </a:lvl5pPr>
            <a:lvl6pPr>
              <a:buClr>
                <a:schemeClr val="accent6"/>
              </a:buClr>
              <a:defRPr>
                <a:solidFill>
                  <a:schemeClr val="bg1"/>
                </a:solidFill>
              </a:defRPr>
            </a:lvl6pPr>
            <a:lvl7pPr marL="2743200" indent="0">
              <a:buNone/>
              <a:defRPr/>
            </a:lvl7pPr>
          </a:lstStyle>
          <a:p>
            <a:r>
              <a:rPr lang="en-GB" noProof="0"/>
              <a:t>Bullet list level 1</a:t>
            </a:r>
          </a:p>
          <a:p>
            <a:pPr lvl="1"/>
            <a:r>
              <a:rPr lang="en-GB" noProof="0"/>
              <a:t>Bullet list level 2</a:t>
            </a:r>
          </a:p>
          <a:p>
            <a:pPr lvl="2"/>
            <a:r>
              <a:rPr lang="en-GB" noProof="0"/>
              <a:t>Bullet list level 3</a:t>
            </a:r>
          </a:p>
          <a:p>
            <a:pPr lvl="3"/>
            <a:r>
              <a:rPr lang="en-GB" noProof="0"/>
              <a:t>Bullet list level 4</a:t>
            </a:r>
          </a:p>
          <a:p>
            <a:pPr lvl="4"/>
            <a:r>
              <a:rPr lang="en-GB" noProof="0"/>
              <a:t>Bullet list level 5</a:t>
            </a:r>
          </a:p>
          <a:p>
            <a:pPr lvl="5"/>
            <a:r>
              <a:rPr lang="en-GB" noProof="0"/>
              <a:t>Bullet list level 6</a:t>
            </a:r>
          </a:p>
        </p:txBody>
      </p:sp>
      <p:pic>
        <p:nvPicPr>
          <p:cNvPr id="6" name="Bildobjekt 5">
            <a:extLst>
              <a:ext uri="{FF2B5EF4-FFF2-40B4-BE49-F238E27FC236}">
                <a16:creationId xmlns:a16="http://schemas.microsoft.com/office/drawing/2014/main" id="{50FCB2D3-B243-6E15-0B88-92E9D3150C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39" cy="945809"/>
          </a:xfrm>
          <a:prstGeom prst="rect">
            <a:avLst/>
          </a:prstGeom>
        </p:spPr>
      </p:pic>
    </p:spTree>
    <p:extLst>
      <p:ext uri="{BB962C8B-B14F-4D97-AF65-F5344CB8AC3E}">
        <p14:creationId xmlns:p14="http://schemas.microsoft.com/office/powerpoint/2010/main" val="3715878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Headline and bulkier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EF249A-9390-B74A-A9AA-63DC6BE9252E}"/>
              </a:ext>
            </a:extLst>
          </p:cNvPr>
          <p:cNvSpPr>
            <a:spLocks noGrp="1"/>
          </p:cNvSpPr>
          <p:nvPr>
            <p:ph type="title" hasCustomPrompt="1"/>
          </p:nvPr>
        </p:nvSpPr>
        <p:spPr>
          <a:xfrm>
            <a:off x="1620000" y="359999"/>
            <a:ext cx="8820000" cy="1199860"/>
          </a:xfrm>
        </p:spPr>
        <p:txBody>
          <a:bodyPr bIns="0" anchor="ctr" anchorCtr="0">
            <a:normAutofit/>
          </a:bodyPr>
          <a:lstStyle>
            <a:lvl1pPr>
              <a:defRPr sz="4800"/>
            </a:lvl1pPr>
          </a:lstStyle>
          <a:p>
            <a:r>
              <a:rPr lang="en-GB" noProof="0"/>
              <a:t>Add headline</a:t>
            </a:r>
          </a:p>
        </p:txBody>
      </p:sp>
      <p:sp>
        <p:nvSpPr>
          <p:cNvPr id="3" name="Platshållare för innehåll 2">
            <a:extLst>
              <a:ext uri="{FF2B5EF4-FFF2-40B4-BE49-F238E27FC236}">
                <a16:creationId xmlns:a16="http://schemas.microsoft.com/office/drawing/2014/main" id="{BBEBD609-C4E6-3548-9EEB-0745E63C9BF5}"/>
              </a:ext>
            </a:extLst>
          </p:cNvPr>
          <p:cNvSpPr>
            <a:spLocks noGrp="1"/>
          </p:cNvSpPr>
          <p:nvPr>
            <p:ph idx="1" hasCustomPrompt="1"/>
          </p:nvPr>
        </p:nvSpPr>
        <p:spPr>
          <a:xfrm>
            <a:off x="1620000" y="1559859"/>
            <a:ext cx="8820000" cy="4560140"/>
          </a:xfrm>
        </p:spPr>
        <p:txBody>
          <a:bodyPr>
            <a:noAutofit/>
          </a:bodyPr>
          <a:lstStyle>
            <a:lvl7pPr marL="2743200" indent="0">
              <a:buNone/>
              <a:defRPr/>
            </a:lvl7pPr>
          </a:lstStyle>
          <a:p>
            <a:r>
              <a:rPr lang="en-GB" noProof="0" dirty="0"/>
              <a:t>Bullet list level 1</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a:p>
            <a:pPr lvl="5"/>
            <a:r>
              <a:rPr lang="en-GB" noProof="0" dirty="0"/>
              <a:t>Bullet list level 6</a:t>
            </a:r>
          </a:p>
        </p:txBody>
      </p:sp>
      <p:pic>
        <p:nvPicPr>
          <p:cNvPr id="4" name="Bildobjekt 3">
            <a:extLst>
              <a:ext uri="{FF2B5EF4-FFF2-40B4-BE49-F238E27FC236}">
                <a16:creationId xmlns:a16="http://schemas.microsoft.com/office/drawing/2014/main" id="{DFAB1C81-B3FF-3ADD-68C1-209EA02348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40" cy="945809"/>
          </a:xfrm>
          <a:prstGeom prst="rect">
            <a:avLst/>
          </a:prstGeom>
        </p:spPr>
      </p:pic>
    </p:spTree>
    <p:extLst>
      <p:ext uri="{BB962C8B-B14F-4D97-AF65-F5344CB8AC3E}">
        <p14:creationId xmlns:p14="http://schemas.microsoft.com/office/powerpoint/2010/main" val="58474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Headline and bulkier content dar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168F70AB-84FE-7C4C-A7B1-B32E7A2D6CB6}"/>
              </a:ext>
            </a:extLst>
          </p:cNvPr>
          <p:cNvSpPr/>
          <p:nvPr userDrawn="1"/>
        </p:nvSpPr>
        <p:spPr>
          <a:xfrm>
            <a:off x="192088" y="187656"/>
            <a:ext cx="11807825" cy="64814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Rubrik 1">
            <a:extLst>
              <a:ext uri="{FF2B5EF4-FFF2-40B4-BE49-F238E27FC236}">
                <a16:creationId xmlns:a16="http://schemas.microsoft.com/office/drawing/2014/main" id="{17EF249A-9390-B74A-A9AA-63DC6BE9252E}"/>
              </a:ext>
            </a:extLst>
          </p:cNvPr>
          <p:cNvSpPr>
            <a:spLocks noGrp="1"/>
          </p:cNvSpPr>
          <p:nvPr>
            <p:ph type="title" hasCustomPrompt="1"/>
          </p:nvPr>
        </p:nvSpPr>
        <p:spPr>
          <a:xfrm>
            <a:off x="1620000" y="359999"/>
            <a:ext cx="8820000" cy="1199860"/>
          </a:xfrm>
        </p:spPr>
        <p:txBody>
          <a:bodyPr bIns="0" anchor="ctr" anchorCtr="0">
            <a:normAutofit/>
          </a:bodyPr>
          <a:lstStyle>
            <a:lvl1pPr>
              <a:defRPr sz="4800">
                <a:solidFill>
                  <a:schemeClr val="bg1"/>
                </a:solidFill>
              </a:defRPr>
            </a:lvl1pPr>
          </a:lstStyle>
          <a:p>
            <a:r>
              <a:rPr lang="en-GB" noProof="0" dirty="0"/>
              <a:t>Add headline</a:t>
            </a:r>
          </a:p>
        </p:txBody>
      </p:sp>
      <p:sp>
        <p:nvSpPr>
          <p:cNvPr id="3" name="Platshållare för innehåll 2">
            <a:extLst>
              <a:ext uri="{FF2B5EF4-FFF2-40B4-BE49-F238E27FC236}">
                <a16:creationId xmlns:a16="http://schemas.microsoft.com/office/drawing/2014/main" id="{BBEBD609-C4E6-3548-9EEB-0745E63C9BF5}"/>
              </a:ext>
            </a:extLst>
          </p:cNvPr>
          <p:cNvSpPr>
            <a:spLocks noGrp="1"/>
          </p:cNvSpPr>
          <p:nvPr>
            <p:ph idx="1" hasCustomPrompt="1"/>
          </p:nvPr>
        </p:nvSpPr>
        <p:spPr>
          <a:xfrm>
            <a:off x="1620000" y="1559859"/>
            <a:ext cx="8820000" cy="4560140"/>
          </a:xfrm>
        </p:spPr>
        <p:txBody>
          <a:bodyPr>
            <a:noAutofit/>
          </a:bodyPr>
          <a:lstStyle>
            <a:lvl1pPr>
              <a:buClr>
                <a:schemeClr val="accent6"/>
              </a:buClr>
              <a:defRPr>
                <a:solidFill>
                  <a:schemeClr val="bg1"/>
                </a:solidFill>
              </a:defRPr>
            </a:lvl1pPr>
            <a:lvl2pPr>
              <a:buClr>
                <a:schemeClr val="accent6"/>
              </a:buClr>
              <a:defRPr>
                <a:solidFill>
                  <a:schemeClr val="bg1"/>
                </a:solidFill>
              </a:defRPr>
            </a:lvl2pPr>
            <a:lvl3pPr>
              <a:buClr>
                <a:schemeClr val="accent6"/>
              </a:buClr>
              <a:defRPr>
                <a:solidFill>
                  <a:schemeClr val="bg1"/>
                </a:solidFill>
              </a:defRPr>
            </a:lvl3pPr>
            <a:lvl4pPr>
              <a:buClr>
                <a:schemeClr val="accent6"/>
              </a:buClr>
              <a:defRPr>
                <a:solidFill>
                  <a:schemeClr val="bg1"/>
                </a:solidFill>
              </a:defRPr>
            </a:lvl4pPr>
            <a:lvl5pPr>
              <a:buClr>
                <a:schemeClr val="accent6"/>
              </a:buClr>
              <a:defRPr>
                <a:solidFill>
                  <a:schemeClr val="bg1"/>
                </a:solidFill>
              </a:defRPr>
            </a:lvl5pPr>
            <a:lvl6pPr>
              <a:buClr>
                <a:schemeClr val="accent6"/>
              </a:buClr>
              <a:defRPr>
                <a:solidFill>
                  <a:schemeClr val="bg1"/>
                </a:solidFill>
              </a:defRPr>
            </a:lvl6pPr>
            <a:lvl7pPr marL="2743200" indent="0">
              <a:buNone/>
              <a:defRPr/>
            </a:lvl7pPr>
          </a:lstStyle>
          <a:p>
            <a:r>
              <a:rPr lang="en-GB" noProof="0" dirty="0"/>
              <a:t>Bullet list level 1</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a:p>
            <a:pPr lvl="5"/>
            <a:r>
              <a:rPr lang="en-GB" noProof="0" dirty="0"/>
              <a:t>Bullet list level 6</a:t>
            </a:r>
          </a:p>
        </p:txBody>
      </p:sp>
      <p:pic>
        <p:nvPicPr>
          <p:cNvPr id="6" name="Bildobjekt 5">
            <a:extLst>
              <a:ext uri="{FF2B5EF4-FFF2-40B4-BE49-F238E27FC236}">
                <a16:creationId xmlns:a16="http://schemas.microsoft.com/office/drawing/2014/main" id="{17D8944B-7CE9-4275-44B9-15C79C6A99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39" cy="945809"/>
          </a:xfrm>
          <a:prstGeom prst="rect">
            <a:avLst/>
          </a:prstGeom>
        </p:spPr>
      </p:pic>
    </p:spTree>
    <p:extLst>
      <p:ext uri="{BB962C8B-B14F-4D97-AF65-F5344CB8AC3E}">
        <p14:creationId xmlns:p14="http://schemas.microsoft.com/office/powerpoint/2010/main" val="1491697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For even bulkier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EF249A-9390-B74A-A9AA-63DC6BE9252E}"/>
              </a:ext>
            </a:extLst>
          </p:cNvPr>
          <p:cNvSpPr>
            <a:spLocks noGrp="1"/>
          </p:cNvSpPr>
          <p:nvPr>
            <p:ph type="title" hasCustomPrompt="1"/>
          </p:nvPr>
        </p:nvSpPr>
        <p:spPr>
          <a:xfrm>
            <a:off x="900000" y="188913"/>
            <a:ext cx="10440000" cy="1071087"/>
          </a:xfrm>
        </p:spPr>
        <p:txBody>
          <a:bodyPr bIns="0" anchor="ctr" anchorCtr="0">
            <a:normAutofit/>
          </a:bodyPr>
          <a:lstStyle>
            <a:lvl1pPr>
              <a:defRPr sz="4800"/>
            </a:lvl1pPr>
          </a:lstStyle>
          <a:p>
            <a:r>
              <a:rPr lang="en-GB" noProof="0" dirty="0"/>
              <a:t>Add headline</a:t>
            </a:r>
          </a:p>
        </p:txBody>
      </p:sp>
      <p:sp>
        <p:nvSpPr>
          <p:cNvPr id="3" name="Platshållare för innehåll 2">
            <a:extLst>
              <a:ext uri="{FF2B5EF4-FFF2-40B4-BE49-F238E27FC236}">
                <a16:creationId xmlns:a16="http://schemas.microsoft.com/office/drawing/2014/main" id="{BBEBD609-C4E6-3548-9EEB-0745E63C9BF5}"/>
              </a:ext>
            </a:extLst>
          </p:cNvPr>
          <p:cNvSpPr>
            <a:spLocks noGrp="1"/>
          </p:cNvSpPr>
          <p:nvPr>
            <p:ph idx="1" hasCustomPrompt="1"/>
          </p:nvPr>
        </p:nvSpPr>
        <p:spPr>
          <a:xfrm>
            <a:off x="900000" y="1260000"/>
            <a:ext cx="10440000" cy="5409088"/>
          </a:xfrm>
        </p:spPr>
        <p:txBody>
          <a:bodyPr>
            <a:noAutofit/>
          </a:bodyPr>
          <a:lstStyle>
            <a:lvl7pPr marL="2743200" indent="0">
              <a:buNone/>
              <a:defRPr/>
            </a:lvl7pPr>
          </a:lstStyle>
          <a:p>
            <a:r>
              <a:rPr lang="en-GB" noProof="0" dirty="0"/>
              <a:t>Bullet list level 1</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a:p>
            <a:pPr lvl="5"/>
            <a:r>
              <a:rPr lang="en-GB" noProof="0" dirty="0"/>
              <a:t>Bullet list level 6</a:t>
            </a:r>
          </a:p>
        </p:txBody>
      </p:sp>
      <p:pic>
        <p:nvPicPr>
          <p:cNvPr id="4" name="Bildobjekt 3">
            <a:extLst>
              <a:ext uri="{FF2B5EF4-FFF2-40B4-BE49-F238E27FC236}">
                <a16:creationId xmlns:a16="http://schemas.microsoft.com/office/drawing/2014/main" id="{1FD74652-C31C-86CE-B685-60306EF1176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40" cy="945809"/>
          </a:xfrm>
          <a:prstGeom prst="rect">
            <a:avLst/>
          </a:prstGeom>
        </p:spPr>
      </p:pic>
    </p:spTree>
    <p:extLst>
      <p:ext uri="{BB962C8B-B14F-4D97-AF65-F5344CB8AC3E}">
        <p14:creationId xmlns:p14="http://schemas.microsoft.com/office/powerpoint/2010/main" val="2426093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For even bulkier content dar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BF35AAD-FA82-DD4D-920C-13DB013465F0}"/>
              </a:ext>
            </a:extLst>
          </p:cNvPr>
          <p:cNvSpPr/>
          <p:nvPr userDrawn="1"/>
        </p:nvSpPr>
        <p:spPr>
          <a:xfrm>
            <a:off x="192088" y="187656"/>
            <a:ext cx="11807825" cy="64814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Rubrik 1">
            <a:extLst>
              <a:ext uri="{FF2B5EF4-FFF2-40B4-BE49-F238E27FC236}">
                <a16:creationId xmlns:a16="http://schemas.microsoft.com/office/drawing/2014/main" id="{17EF249A-9390-B74A-A9AA-63DC6BE9252E}"/>
              </a:ext>
            </a:extLst>
          </p:cNvPr>
          <p:cNvSpPr>
            <a:spLocks noGrp="1"/>
          </p:cNvSpPr>
          <p:nvPr>
            <p:ph type="title" hasCustomPrompt="1"/>
          </p:nvPr>
        </p:nvSpPr>
        <p:spPr>
          <a:xfrm>
            <a:off x="900000" y="188914"/>
            <a:ext cx="10440000" cy="1071086"/>
          </a:xfrm>
        </p:spPr>
        <p:txBody>
          <a:bodyPr bIns="0" anchor="ctr" anchorCtr="0">
            <a:normAutofit/>
          </a:bodyPr>
          <a:lstStyle>
            <a:lvl1pPr>
              <a:defRPr sz="4800">
                <a:solidFill>
                  <a:schemeClr val="bg1"/>
                </a:solidFill>
              </a:defRPr>
            </a:lvl1pPr>
          </a:lstStyle>
          <a:p>
            <a:r>
              <a:rPr lang="en-GB" noProof="0" dirty="0"/>
              <a:t>Add headline</a:t>
            </a:r>
          </a:p>
        </p:txBody>
      </p:sp>
      <p:sp>
        <p:nvSpPr>
          <p:cNvPr id="3" name="Platshållare för innehåll 2">
            <a:extLst>
              <a:ext uri="{FF2B5EF4-FFF2-40B4-BE49-F238E27FC236}">
                <a16:creationId xmlns:a16="http://schemas.microsoft.com/office/drawing/2014/main" id="{BBEBD609-C4E6-3548-9EEB-0745E63C9BF5}"/>
              </a:ext>
            </a:extLst>
          </p:cNvPr>
          <p:cNvSpPr>
            <a:spLocks noGrp="1"/>
          </p:cNvSpPr>
          <p:nvPr>
            <p:ph idx="1" hasCustomPrompt="1"/>
          </p:nvPr>
        </p:nvSpPr>
        <p:spPr>
          <a:xfrm>
            <a:off x="900000" y="1259999"/>
            <a:ext cx="10440000" cy="5409087"/>
          </a:xfrm>
        </p:spPr>
        <p:txBody>
          <a:bodyPr>
            <a:noAutofit/>
          </a:bodyPr>
          <a:lstStyle>
            <a:lvl1pPr>
              <a:buClr>
                <a:schemeClr val="accent6"/>
              </a:buClr>
              <a:defRPr>
                <a:solidFill>
                  <a:schemeClr val="bg1"/>
                </a:solidFill>
              </a:defRPr>
            </a:lvl1pPr>
            <a:lvl2pPr>
              <a:buClr>
                <a:schemeClr val="accent6"/>
              </a:buClr>
              <a:defRPr>
                <a:solidFill>
                  <a:schemeClr val="bg1"/>
                </a:solidFill>
              </a:defRPr>
            </a:lvl2pPr>
            <a:lvl3pPr>
              <a:buClr>
                <a:schemeClr val="accent6"/>
              </a:buClr>
              <a:defRPr>
                <a:solidFill>
                  <a:schemeClr val="bg1"/>
                </a:solidFill>
              </a:defRPr>
            </a:lvl3pPr>
            <a:lvl4pPr>
              <a:buClr>
                <a:schemeClr val="accent6"/>
              </a:buClr>
              <a:defRPr>
                <a:solidFill>
                  <a:schemeClr val="bg1"/>
                </a:solidFill>
              </a:defRPr>
            </a:lvl4pPr>
            <a:lvl5pPr>
              <a:buClr>
                <a:schemeClr val="accent6"/>
              </a:buClr>
              <a:defRPr>
                <a:solidFill>
                  <a:schemeClr val="bg1"/>
                </a:solidFill>
              </a:defRPr>
            </a:lvl5pPr>
            <a:lvl6pPr>
              <a:buClr>
                <a:schemeClr val="accent6"/>
              </a:buClr>
              <a:defRPr>
                <a:solidFill>
                  <a:schemeClr val="bg1"/>
                </a:solidFill>
              </a:defRPr>
            </a:lvl6pPr>
            <a:lvl7pPr marL="2743200" indent="0">
              <a:buNone/>
              <a:defRPr/>
            </a:lvl7pPr>
          </a:lstStyle>
          <a:p>
            <a:r>
              <a:rPr lang="en-GB" noProof="0" dirty="0"/>
              <a:t>Bullet list level 1</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a:p>
            <a:pPr lvl="5"/>
            <a:r>
              <a:rPr lang="en-GB" noProof="0" dirty="0"/>
              <a:t>Bullet list level 6</a:t>
            </a:r>
          </a:p>
        </p:txBody>
      </p:sp>
      <p:pic>
        <p:nvPicPr>
          <p:cNvPr id="5" name="Bildobjekt 4">
            <a:extLst>
              <a:ext uri="{FF2B5EF4-FFF2-40B4-BE49-F238E27FC236}">
                <a16:creationId xmlns:a16="http://schemas.microsoft.com/office/drawing/2014/main" id="{BD6138E2-34E5-11D9-B781-56C1C402DD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39" cy="945809"/>
          </a:xfrm>
          <a:prstGeom prst="rect">
            <a:avLst/>
          </a:prstGeom>
        </p:spPr>
      </p:pic>
    </p:spTree>
    <p:extLst>
      <p:ext uri="{BB962C8B-B14F-4D97-AF65-F5344CB8AC3E}">
        <p14:creationId xmlns:p14="http://schemas.microsoft.com/office/powerpoint/2010/main" val="1498279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 large text box">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BA0ABDCC-D188-2F40-92DB-269FBA094FC3}"/>
              </a:ext>
            </a:extLst>
          </p:cNvPr>
          <p:cNvSpPr>
            <a:spLocks noGrp="1"/>
          </p:cNvSpPr>
          <p:nvPr>
            <p:ph type="pic" sz="quarter" idx="10" hasCustomPrompt="1"/>
          </p:nvPr>
        </p:nvSpPr>
        <p:spPr>
          <a:xfrm>
            <a:off x="192088" y="188913"/>
            <a:ext cx="11807825" cy="6480175"/>
          </a:xfrm>
          <a:solidFill>
            <a:schemeClr val="bg2"/>
          </a:solidFill>
        </p:spPr>
        <p:txBody>
          <a:bodyPr/>
          <a:lstStyle>
            <a:lvl1pPr marL="0" indent="0">
              <a:buNone/>
              <a:defRPr/>
            </a:lvl1pPr>
          </a:lstStyle>
          <a:p>
            <a:r>
              <a:rPr lang="en-GB" noProof="0" dirty="0"/>
              <a:t>Add background image</a:t>
            </a:r>
          </a:p>
        </p:txBody>
      </p:sp>
      <p:sp>
        <p:nvSpPr>
          <p:cNvPr id="2" name="Rubrik 1">
            <a:extLst>
              <a:ext uri="{FF2B5EF4-FFF2-40B4-BE49-F238E27FC236}">
                <a16:creationId xmlns:a16="http://schemas.microsoft.com/office/drawing/2014/main" id="{68C70C2E-3A9E-EF48-A7D3-680BFCD05526}"/>
              </a:ext>
            </a:extLst>
          </p:cNvPr>
          <p:cNvSpPr>
            <a:spLocks noGrp="1"/>
          </p:cNvSpPr>
          <p:nvPr>
            <p:ph type="title" hasCustomPrompt="1"/>
          </p:nvPr>
        </p:nvSpPr>
        <p:spPr>
          <a:xfrm>
            <a:off x="6898234" y="4880235"/>
            <a:ext cx="5293766" cy="1205418"/>
          </a:xfrm>
          <a:solidFill>
            <a:schemeClr val="bg1"/>
          </a:solidFill>
        </p:spPr>
        <p:txBody>
          <a:bodyPr wrap="square" lIns="540000" tIns="360000" rIns="360000" bIns="468000">
            <a:spAutoFit/>
          </a:bodyPr>
          <a:lstStyle>
            <a:lvl1pPr>
              <a:lnSpc>
                <a:spcPct val="100000"/>
              </a:lnSpc>
              <a:defRPr sz="2400" baseline="0"/>
            </a:lvl1pPr>
          </a:lstStyle>
          <a:p>
            <a:r>
              <a:rPr lang="en-GB" noProof="0" dirty="0"/>
              <a:t>Add text</a:t>
            </a:r>
          </a:p>
        </p:txBody>
      </p:sp>
    </p:spTree>
    <p:extLst>
      <p:ext uri="{BB962C8B-B14F-4D97-AF65-F5344CB8AC3E}">
        <p14:creationId xmlns:p14="http://schemas.microsoft.com/office/powerpoint/2010/main" val="402651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 small text box">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BA0ABDCC-D188-2F40-92DB-269FBA094FC3}"/>
              </a:ext>
            </a:extLst>
          </p:cNvPr>
          <p:cNvSpPr>
            <a:spLocks noGrp="1"/>
          </p:cNvSpPr>
          <p:nvPr>
            <p:ph type="pic" sz="quarter" idx="10" hasCustomPrompt="1"/>
          </p:nvPr>
        </p:nvSpPr>
        <p:spPr>
          <a:xfrm>
            <a:off x="192088" y="188913"/>
            <a:ext cx="11807825" cy="6480175"/>
          </a:xfrm>
          <a:solidFill>
            <a:schemeClr val="bg2"/>
          </a:solidFill>
        </p:spPr>
        <p:txBody>
          <a:bodyPr/>
          <a:lstStyle>
            <a:lvl1pPr marL="0" indent="0">
              <a:buNone/>
              <a:defRPr/>
            </a:lvl1pPr>
          </a:lstStyle>
          <a:p>
            <a:r>
              <a:rPr lang="en-GB" noProof="0" dirty="0"/>
              <a:t>Add background image</a:t>
            </a:r>
          </a:p>
        </p:txBody>
      </p:sp>
      <p:sp>
        <p:nvSpPr>
          <p:cNvPr id="4" name="Rubrik 1">
            <a:extLst>
              <a:ext uri="{FF2B5EF4-FFF2-40B4-BE49-F238E27FC236}">
                <a16:creationId xmlns:a16="http://schemas.microsoft.com/office/drawing/2014/main" id="{8B82CBDF-318F-F14D-83A4-F1B524E7F047}"/>
              </a:ext>
            </a:extLst>
          </p:cNvPr>
          <p:cNvSpPr>
            <a:spLocks noGrp="1"/>
          </p:cNvSpPr>
          <p:nvPr>
            <p:ph type="title" hasCustomPrompt="1"/>
          </p:nvPr>
        </p:nvSpPr>
        <p:spPr>
          <a:xfrm>
            <a:off x="8075612" y="4880235"/>
            <a:ext cx="4116387" cy="1205418"/>
          </a:xfrm>
          <a:solidFill>
            <a:schemeClr val="bg1"/>
          </a:solidFill>
        </p:spPr>
        <p:txBody>
          <a:bodyPr wrap="square" lIns="540000" tIns="360000" rIns="360000" bIns="468000">
            <a:spAutoFit/>
          </a:bodyPr>
          <a:lstStyle>
            <a:lvl1pPr>
              <a:lnSpc>
                <a:spcPct val="100000"/>
              </a:lnSpc>
              <a:defRPr sz="2400" baseline="0"/>
            </a:lvl1pPr>
          </a:lstStyle>
          <a:p>
            <a:r>
              <a:rPr lang="en-GB" noProof="0" dirty="0"/>
              <a:t>Add text</a:t>
            </a:r>
          </a:p>
        </p:txBody>
      </p:sp>
    </p:spTree>
    <p:extLst>
      <p:ext uri="{BB962C8B-B14F-4D97-AF65-F5344CB8AC3E}">
        <p14:creationId xmlns:p14="http://schemas.microsoft.com/office/powerpoint/2010/main" val="3252062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 short message or statem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EFEA4A-5ABD-6A4D-88CB-42E58CB14292}"/>
              </a:ext>
            </a:extLst>
          </p:cNvPr>
          <p:cNvSpPr>
            <a:spLocks noGrp="1"/>
          </p:cNvSpPr>
          <p:nvPr>
            <p:ph type="title" hasCustomPrompt="1"/>
          </p:nvPr>
        </p:nvSpPr>
        <p:spPr>
          <a:xfrm>
            <a:off x="550800" y="2785298"/>
            <a:ext cx="11088000" cy="615553"/>
          </a:xfrm>
        </p:spPr>
        <p:txBody>
          <a:bodyPr bIns="0" anchor="ctr" anchorCtr="0">
            <a:spAutoFit/>
          </a:bodyPr>
          <a:lstStyle>
            <a:lvl1pPr algn="ctr">
              <a:lnSpc>
                <a:spcPct val="100000"/>
              </a:lnSpc>
              <a:defRPr sz="4000"/>
            </a:lvl1pPr>
          </a:lstStyle>
          <a:p>
            <a:r>
              <a:rPr lang="en-GB" noProof="0" dirty="0"/>
              <a:t>Add text</a:t>
            </a:r>
          </a:p>
        </p:txBody>
      </p:sp>
      <p:pic>
        <p:nvPicPr>
          <p:cNvPr id="3" name="Bildobjekt 2">
            <a:extLst>
              <a:ext uri="{FF2B5EF4-FFF2-40B4-BE49-F238E27FC236}">
                <a16:creationId xmlns:a16="http://schemas.microsoft.com/office/drawing/2014/main" id="{ABC67953-51B9-1F2F-E4FB-68D020AE668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40" cy="945809"/>
          </a:xfrm>
          <a:prstGeom prst="rect">
            <a:avLst/>
          </a:prstGeom>
        </p:spPr>
      </p:pic>
    </p:spTree>
    <p:extLst>
      <p:ext uri="{BB962C8B-B14F-4D97-AF65-F5344CB8AC3E}">
        <p14:creationId xmlns:p14="http://schemas.microsoft.com/office/powerpoint/2010/main" val="1709541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 short message or statement dark">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B18F435-46A9-C944-B240-4AB68E50B421}"/>
              </a:ext>
            </a:extLst>
          </p:cNvPr>
          <p:cNvSpPr/>
          <p:nvPr userDrawn="1"/>
        </p:nvSpPr>
        <p:spPr>
          <a:xfrm>
            <a:off x="192088" y="187656"/>
            <a:ext cx="11807825" cy="64814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Rubrik 1">
            <a:extLst>
              <a:ext uri="{FF2B5EF4-FFF2-40B4-BE49-F238E27FC236}">
                <a16:creationId xmlns:a16="http://schemas.microsoft.com/office/drawing/2014/main" id="{06EFEA4A-5ABD-6A4D-88CB-42E58CB14292}"/>
              </a:ext>
            </a:extLst>
          </p:cNvPr>
          <p:cNvSpPr>
            <a:spLocks noGrp="1"/>
          </p:cNvSpPr>
          <p:nvPr>
            <p:ph type="title" hasCustomPrompt="1"/>
          </p:nvPr>
        </p:nvSpPr>
        <p:spPr>
          <a:xfrm>
            <a:off x="550800" y="2785298"/>
            <a:ext cx="11088000" cy="615553"/>
          </a:xfrm>
        </p:spPr>
        <p:txBody>
          <a:bodyPr bIns="0" anchor="ctr" anchorCtr="0">
            <a:spAutoFit/>
          </a:bodyPr>
          <a:lstStyle>
            <a:lvl1pPr algn="ctr">
              <a:lnSpc>
                <a:spcPct val="100000"/>
              </a:lnSpc>
              <a:defRPr sz="4000">
                <a:solidFill>
                  <a:schemeClr val="bg1"/>
                </a:solidFill>
              </a:defRPr>
            </a:lvl1pPr>
          </a:lstStyle>
          <a:p>
            <a:r>
              <a:rPr lang="en-GB" noProof="0" dirty="0"/>
              <a:t>Add text</a:t>
            </a:r>
          </a:p>
        </p:txBody>
      </p:sp>
      <p:pic>
        <p:nvPicPr>
          <p:cNvPr id="4" name="Bildobjekt 3">
            <a:extLst>
              <a:ext uri="{FF2B5EF4-FFF2-40B4-BE49-F238E27FC236}">
                <a16:creationId xmlns:a16="http://schemas.microsoft.com/office/drawing/2014/main" id="{8E5D680A-CA15-3156-B2DB-27F014B6631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89749" y="5561052"/>
            <a:ext cx="708739" cy="945809"/>
          </a:xfrm>
          <a:prstGeom prst="rect">
            <a:avLst/>
          </a:prstGeom>
        </p:spPr>
      </p:pic>
    </p:spTree>
    <p:extLst>
      <p:ext uri="{BB962C8B-B14F-4D97-AF65-F5344CB8AC3E}">
        <p14:creationId xmlns:p14="http://schemas.microsoft.com/office/powerpoint/2010/main" val="619283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lage">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B3015678-1B21-F548-AB9E-9C139C0F751E}"/>
              </a:ext>
            </a:extLst>
          </p:cNvPr>
          <p:cNvSpPr>
            <a:spLocks noGrp="1"/>
          </p:cNvSpPr>
          <p:nvPr>
            <p:ph type="pic" sz="quarter" idx="10" hasCustomPrompt="1"/>
          </p:nvPr>
        </p:nvSpPr>
        <p:spPr>
          <a:xfrm>
            <a:off x="192088" y="188913"/>
            <a:ext cx="3924300" cy="3240087"/>
          </a:xfrm>
        </p:spPr>
        <p:txBody>
          <a:bodyPr/>
          <a:lstStyle/>
          <a:p>
            <a:r>
              <a:rPr lang="en-GB" noProof="0" dirty="0"/>
              <a:t>Add image</a:t>
            </a:r>
          </a:p>
        </p:txBody>
      </p:sp>
      <p:sp>
        <p:nvSpPr>
          <p:cNvPr id="5" name="Platshållare för bild 3">
            <a:extLst>
              <a:ext uri="{FF2B5EF4-FFF2-40B4-BE49-F238E27FC236}">
                <a16:creationId xmlns:a16="http://schemas.microsoft.com/office/drawing/2014/main" id="{8AF7B282-EE79-CC45-BF9C-0671C9A487DD}"/>
              </a:ext>
            </a:extLst>
          </p:cNvPr>
          <p:cNvSpPr>
            <a:spLocks noGrp="1"/>
          </p:cNvSpPr>
          <p:nvPr>
            <p:ph type="pic" sz="quarter" idx="11" hasCustomPrompt="1"/>
          </p:nvPr>
        </p:nvSpPr>
        <p:spPr>
          <a:xfrm>
            <a:off x="4116388" y="188913"/>
            <a:ext cx="3959224" cy="3240087"/>
          </a:xfrm>
        </p:spPr>
        <p:txBody>
          <a:bodyPr/>
          <a:lstStyle/>
          <a:p>
            <a:r>
              <a:rPr lang="en-GB" noProof="0" dirty="0"/>
              <a:t>Add image</a:t>
            </a:r>
          </a:p>
        </p:txBody>
      </p:sp>
      <p:sp>
        <p:nvSpPr>
          <p:cNvPr id="6" name="Platshållare för bild 3">
            <a:extLst>
              <a:ext uri="{FF2B5EF4-FFF2-40B4-BE49-F238E27FC236}">
                <a16:creationId xmlns:a16="http://schemas.microsoft.com/office/drawing/2014/main" id="{F692A12B-7004-EE49-9971-D747A70447CA}"/>
              </a:ext>
            </a:extLst>
          </p:cNvPr>
          <p:cNvSpPr>
            <a:spLocks noGrp="1"/>
          </p:cNvSpPr>
          <p:nvPr>
            <p:ph type="pic" sz="quarter" idx="12" hasCustomPrompt="1"/>
          </p:nvPr>
        </p:nvSpPr>
        <p:spPr>
          <a:xfrm>
            <a:off x="8075612" y="188913"/>
            <a:ext cx="3924302" cy="3240087"/>
          </a:xfrm>
        </p:spPr>
        <p:txBody>
          <a:bodyPr/>
          <a:lstStyle/>
          <a:p>
            <a:r>
              <a:rPr lang="en-GB" noProof="0" dirty="0"/>
              <a:t>Add image</a:t>
            </a:r>
          </a:p>
        </p:txBody>
      </p:sp>
      <p:sp>
        <p:nvSpPr>
          <p:cNvPr id="14" name="Platshållare för bild 3">
            <a:extLst>
              <a:ext uri="{FF2B5EF4-FFF2-40B4-BE49-F238E27FC236}">
                <a16:creationId xmlns:a16="http://schemas.microsoft.com/office/drawing/2014/main" id="{7D21BC8F-843D-4545-8437-C52123F558EE}"/>
              </a:ext>
            </a:extLst>
          </p:cNvPr>
          <p:cNvSpPr>
            <a:spLocks noGrp="1"/>
          </p:cNvSpPr>
          <p:nvPr>
            <p:ph type="pic" sz="quarter" idx="15" hasCustomPrompt="1"/>
          </p:nvPr>
        </p:nvSpPr>
        <p:spPr>
          <a:xfrm>
            <a:off x="8075612" y="3428999"/>
            <a:ext cx="3924302" cy="3240087"/>
          </a:xfrm>
        </p:spPr>
        <p:txBody>
          <a:bodyPr/>
          <a:lstStyle/>
          <a:p>
            <a:r>
              <a:rPr lang="en-GB" noProof="0" dirty="0"/>
              <a:t>Add image</a:t>
            </a:r>
          </a:p>
        </p:txBody>
      </p:sp>
      <p:sp>
        <p:nvSpPr>
          <p:cNvPr id="15" name="Platshållare för bild 3">
            <a:extLst>
              <a:ext uri="{FF2B5EF4-FFF2-40B4-BE49-F238E27FC236}">
                <a16:creationId xmlns:a16="http://schemas.microsoft.com/office/drawing/2014/main" id="{0DB67BB7-8CB4-5046-8AC2-E508709ACA09}"/>
              </a:ext>
            </a:extLst>
          </p:cNvPr>
          <p:cNvSpPr>
            <a:spLocks noGrp="1"/>
          </p:cNvSpPr>
          <p:nvPr>
            <p:ph type="pic" sz="quarter" idx="16" hasCustomPrompt="1"/>
          </p:nvPr>
        </p:nvSpPr>
        <p:spPr>
          <a:xfrm>
            <a:off x="192088" y="3428998"/>
            <a:ext cx="3924300" cy="3240087"/>
          </a:xfrm>
        </p:spPr>
        <p:txBody>
          <a:bodyPr/>
          <a:lstStyle/>
          <a:p>
            <a:r>
              <a:rPr lang="en-GB" noProof="0" dirty="0"/>
              <a:t>Add image</a:t>
            </a:r>
          </a:p>
        </p:txBody>
      </p:sp>
      <p:sp>
        <p:nvSpPr>
          <p:cNvPr id="16" name="Platshållare för bild 3">
            <a:extLst>
              <a:ext uri="{FF2B5EF4-FFF2-40B4-BE49-F238E27FC236}">
                <a16:creationId xmlns:a16="http://schemas.microsoft.com/office/drawing/2014/main" id="{04D25F2B-1A76-3943-8341-1E952FF295D3}"/>
              </a:ext>
            </a:extLst>
          </p:cNvPr>
          <p:cNvSpPr>
            <a:spLocks noGrp="1"/>
          </p:cNvSpPr>
          <p:nvPr>
            <p:ph type="pic" sz="quarter" idx="17" hasCustomPrompt="1"/>
          </p:nvPr>
        </p:nvSpPr>
        <p:spPr>
          <a:xfrm>
            <a:off x="4116388" y="3428997"/>
            <a:ext cx="3959224" cy="3240087"/>
          </a:xfrm>
        </p:spPr>
        <p:txBody>
          <a:bodyPr/>
          <a:lstStyle/>
          <a:p>
            <a:r>
              <a:rPr lang="en-GB" noProof="0" dirty="0"/>
              <a:t>Add image</a:t>
            </a:r>
          </a:p>
        </p:txBody>
      </p:sp>
      <p:sp>
        <p:nvSpPr>
          <p:cNvPr id="8" name="Rubrik 1">
            <a:extLst>
              <a:ext uri="{FF2B5EF4-FFF2-40B4-BE49-F238E27FC236}">
                <a16:creationId xmlns:a16="http://schemas.microsoft.com/office/drawing/2014/main" id="{803A732C-43B9-0148-816A-8C20C72CC423}"/>
              </a:ext>
            </a:extLst>
          </p:cNvPr>
          <p:cNvSpPr>
            <a:spLocks noGrp="1"/>
          </p:cNvSpPr>
          <p:nvPr>
            <p:ph type="title" hasCustomPrompt="1"/>
          </p:nvPr>
        </p:nvSpPr>
        <p:spPr>
          <a:xfrm>
            <a:off x="464440" y="-461191"/>
            <a:ext cx="8820000" cy="304699"/>
          </a:xfrm>
        </p:spPr>
        <p:txBody>
          <a:bodyPr bIns="0" anchor="t" anchorCtr="0">
            <a:spAutoFit/>
          </a:bodyPr>
          <a:lstStyle>
            <a:lvl1pPr>
              <a:defRPr sz="2200">
                <a:solidFill>
                  <a:schemeClr val="tx1"/>
                </a:solidFill>
                <a:latin typeface="Arial" panose="020B0604020202020204" pitchFamily="34" charset="0"/>
                <a:cs typeface="Arial" panose="020B0604020202020204" pitchFamily="34" charset="0"/>
              </a:defRPr>
            </a:lvl1pPr>
          </a:lstStyle>
          <a:p>
            <a:r>
              <a:rPr lang="en-GB" noProof="0" dirty="0"/>
              <a:t>Add slide title</a:t>
            </a:r>
          </a:p>
        </p:txBody>
      </p:sp>
    </p:spTree>
    <p:extLst>
      <p:ext uri="{BB962C8B-B14F-4D97-AF65-F5344CB8AC3E}">
        <p14:creationId xmlns:p14="http://schemas.microsoft.com/office/powerpoint/2010/main" val="621010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llage + text">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B3015678-1B21-F548-AB9E-9C139C0F751E}"/>
              </a:ext>
            </a:extLst>
          </p:cNvPr>
          <p:cNvSpPr>
            <a:spLocks noGrp="1"/>
          </p:cNvSpPr>
          <p:nvPr>
            <p:ph type="pic" sz="quarter" idx="10" hasCustomPrompt="1"/>
          </p:nvPr>
        </p:nvSpPr>
        <p:spPr>
          <a:xfrm>
            <a:off x="192088" y="188913"/>
            <a:ext cx="3924300" cy="3240087"/>
          </a:xfrm>
        </p:spPr>
        <p:txBody>
          <a:bodyPr/>
          <a:lstStyle/>
          <a:p>
            <a:r>
              <a:rPr lang="en-GB" noProof="0" dirty="0"/>
              <a:t>Add image</a:t>
            </a:r>
          </a:p>
        </p:txBody>
      </p:sp>
      <p:sp>
        <p:nvSpPr>
          <p:cNvPr id="5" name="Platshållare för bild 3">
            <a:extLst>
              <a:ext uri="{FF2B5EF4-FFF2-40B4-BE49-F238E27FC236}">
                <a16:creationId xmlns:a16="http://schemas.microsoft.com/office/drawing/2014/main" id="{8AF7B282-EE79-CC45-BF9C-0671C9A487DD}"/>
              </a:ext>
            </a:extLst>
          </p:cNvPr>
          <p:cNvSpPr>
            <a:spLocks noGrp="1"/>
          </p:cNvSpPr>
          <p:nvPr>
            <p:ph type="pic" sz="quarter" idx="11" hasCustomPrompt="1"/>
          </p:nvPr>
        </p:nvSpPr>
        <p:spPr>
          <a:xfrm>
            <a:off x="4116388" y="188913"/>
            <a:ext cx="3959224" cy="3240087"/>
          </a:xfrm>
        </p:spPr>
        <p:txBody>
          <a:bodyPr/>
          <a:lstStyle>
            <a:lvl1pPr marL="180000" marR="0" indent="-180000" algn="l" defTabSz="914400" rtl="0" eaLnBrk="1" fontAlgn="auto" latinLnBrk="0" hangingPunct="1">
              <a:lnSpc>
                <a:spcPct val="110000"/>
              </a:lnSpc>
              <a:spcBef>
                <a:spcPts val="1200"/>
              </a:spcBef>
              <a:spcAft>
                <a:spcPts val="0"/>
              </a:spcAft>
              <a:buClr>
                <a:schemeClr val="accent1"/>
              </a:buClr>
              <a:buSzTx/>
              <a:buFont typeface="Arial" panose="020B0604020202020204" pitchFamily="34" charset="0"/>
              <a:buChar char="•"/>
              <a:tabLst/>
              <a:defRPr/>
            </a:lvl1pPr>
          </a:lstStyle>
          <a:p>
            <a:r>
              <a:rPr lang="en-GB" noProof="0" dirty="0"/>
              <a:t>Add image</a:t>
            </a:r>
          </a:p>
        </p:txBody>
      </p:sp>
      <p:sp>
        <p:nvSpPr>
          <p:cNvPr id="6" name="Platshållare för bild 3">
            <a:extLst>
              <a:ext uri="{FF2B5EF4-FFF2-40B4-BE49-F238E27FC236}">
                <a16:creationId xmlns:a16="http://schemas.microsoft.com/office/drawing/2014/main" id="{F692A12B-7004-EE49-9971-D747A70447CA}"/>
              </a:ext>
            </a:extLst>
          </p:cNvPr>
          <p:cNvSpPr>
            <a:spLocks noGrp="1"/>
          </p:cNvSpPr>
          <p:nvPr>
            <p:ph type="pic" sz="quarter" idx="12" hasCustomPrompt="1"/>
          </p:nvPr>
        </p:nvSpPr>
        <p:spPr>
          <a:xfrm>
            <a:off x="8075612" y="188913"/>
            <a:ext cx="3924302" cy="3240087"/>
          </a:xfrm>
        </p:spPr>
        <p:txBody>
          <a:bodyPr/>
          <a:lstStyle/>
          <a:p>
            <a:r>
              <a:rPr lang="en-GB" noProof="0" dirty="0"/>
              <a:t>Add image</a:t>
            </a:r>
          </a:p>
        </p:txBody>
      </p:sp>
      <p:sp>
        <p:nvSpPr>
          <p:cNvPr id="14" name="Platshållare för bild 3">
            <a:extLst>
              <a:ext uri="{FF2B5EF4-FFF2-40B4-BE49-F238E27FC236}">
                <a16:creationId xmlns:a16="http://schemas.microsoft.com/office/drawing/2014/main" id="{7D21BC8F-843D-4545-8437-C52123F558EE}"/>
              </a:ext>
            </a:extLst>
          </p:cNvPr>
          <p:cNvSpPr>
            <a:spLocks noGrp="1"/>
          </p:cNvSpPr>
          <p:nvPr>
            <p:ph type="pic" sz="quarter" idx="15" hasCustomPrompt="1"/>
          </p:nvPr>
        </p:nvSpPr>
        <p:spPr>
          <a:xfrm>
            <a:off x="8075612" y="3428999"/>
            <a:ext cx="3924302" cy="3240087"/>
          </a:xfrm>
        </p:spPr>
        <p:txBody>
          <a:bodyPr/>
          <a:lstStyle/>
          <a:p>
            <a:r>
              <a:rPr lang="en-GB" noProof="0" dirty="0"/>
              <a:t>Add image</a:t>
            </a:r>
          </a:p>
        </p:txBody>
      </p:sp>
      <p:sp>
        <p:nvSpPr>
          <p:cNvPr id="15" name="Platshållare för bild 3">
            <a:extLst>
              <a:ext uri="{FF2B5EF4-FFF2-40B4-BE49-F238E27FC236}">
                <a16:creationId xmlns:a16="http://schemas.microsoft.com/office/drawing/2014/main" id="{0DB67BB7-8CB4-5046-8AC2-E508709ACA09}"/>
              </a:ext>
            </a:extLst>
          </p:cNvPr>
          <p:cNvSpPr>
            <a:spLocks noGrp="1"/>
          </p:cNvSpPr>
          <p:nvPr>
            <p:ph type="pic" sz="quarter" idx="16" hasCustomPrompt="1"/>
          </p:nvPr>
        </p:nvSpPr>
        <p:spPr>
          <a:xfrm>
            <a:off x="192088" y="3428998"/>
            <a:ext cx="3924300" cy="3240087"/>
          </a:xfrm>
        </p:spPr>
        <p:txBody>
          <a:bodyPr/>
          <a:lstStyle/>
          <a:p>
            <a:r>
              <a:rPr lang="en-GB" noProof="0" dirty="0"/>
              <a:t>Add image</a:t>
            </a:r>
          </a:p>
        </p:txBody>
      </p:sp>
      <p:sp>
        <p:nvSpPr>
          <p:cNvPr id="3" name="Rubrik 2">
            <a:extLst>
              <a:ext uri="{FF2B5EF4-FFF2-40B4-BE49-F238E27FC236}">
                <a16:creationId xmlns:a16="http://schemas.microsoft.com/office/drawing/2014/main" id="{82304B6D-872D-8C4A-B852-F2FAAFA94040}"/>
              </a:ext>
            </a:extLst>
          </p:cNvPr>
          <p:cNvSpPr>
            <a:spLocks noGrp="1"/>
          </p:cNvSpPr>
          <p:nvPr>
            <p:ph type="title" hasCustomPrompt="1"/>
          </p:nvPr>
        </p:nvSpPr>
        <p:spPr>
          <a:xfrm>
            <a:off x="4116390" y="4647273"/>
            <a:ext cx="3959221" cy="430887"/>
          </a:xfrm>
        </p:spPr>
        <p:txBody>
          <a:bodyPr wrap="square" lIns="468000" rIns="432000" bIns="0" anchor="ctr" anchorCtr="0">
            <a:spAutoFit/>
          </a:bodyPr>
          <a:lstStyle>
            <a:lvl1pPr>
              <a:lnSpc>
                <a:spcPct val="100000"/>
              </a:lnSpc>
              <a:defRPr sz="2800" baseline="0"/>
            </a:lvl1pPr>
          </a:lstStyle>
          <a:p>
            <a:r>
              <a:rPr lang="en-GB" noProof="0"/>
              <a:t>Add text</a:t>
            </a:r>
          </a:p>
        </p:txBody>
      </p:sp>
    </p:spTree>
    <p:extLst>
      <p:ext uri="{BB962C8B-B14F-4D97-AF65-F5344CB8AC3E}">
        <p14:creationId xmlns:p14="http://schemas.microsoft.com/office/powerpoint/2010/main" val="2578085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lage + text dark">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B3015678-1B21-F548-AB9E-9C139C0F751E}"/>
              </a:ext>
            </a:extLst>
          </p:cNvPr>
          <p:cNvSpPr>
            <a:spLocks noGrp="1"/>
          </p:cNvSpPr>
          <p:nvPr>
            <p:ph type="pic" sz="quarter" idx="10" hasCustomPrompt="1"/>
          </p:nvPr>
        </p:nvSpPr>
        <p:spPr>
          <a:xfrm>
            <a:off x="192088" y="188913"/>
            <a:ext cx="3924300" cy="3240087"/>
          </a:xfrm>
        </p:spPr>
        <p:txBody>
          <a:bodyPr/>
          <a:lstStyle/>
          <a:p>
            <a:r>
              <a:rPr lang="en-GB" noProof="0" dirty="0"/>
              <a:t>Add image</a:t>
            </a:r>
          </a:p>
        </p:txBody>
      </p:sp>
      <p:sp>
        <p:nvSpPr>
          <p:cNvPr id="5" name="Platshållare för bild 3">
            <a:extLst>
              <a:ext uri="{FF2B5EF4-FFF2-40B4-BE49-F238E27FC236}">
                <a16:creationId xmlns:a16="http://schemas.microsoft.com/office/drawing/2014/main" id="{8AF7B282-EE79-CC45-BF9C-0671C9A487DD}"/>
              </a:ext>
            </a:extLst>
          </p:cNvPr>
          <p:cNvSpPr>
            <a:spLocks noGrp="1"/>
          </p:cNvSpPr>
          <p:nvPr>
            <p:ph type="pic" sz="quarter" idx="11" hasCustomPrompt="1"/>
          </p:nvPr>
        </p:nvSpPr>
        <p:spPr>
          <a:xfrm>
            <a:off x="4116388" y="188913"/>
            <a:ext cx="3959224" cy="3240087"/>
          </a:xfrm>
        </p:spPr>
        <p:txBody>
          <a:bodyPr/>
          <a:lstStyle/>
          <a:p>
            <a:r>
              <a:rPr lang="en-GB" noProof="0" dirty="0"/>
              <a:t>Add image</a:t>
            </a:r>
          </a:p>
        </p:txBody>
      </p:sp>
      <p:sp>
        <p:nvSpPr>
          <p:cNvPr id="6" name="Platshållare för bild 3">
            <a:extLst>
              <a:ext uri="{FF2B5EF4-FFF2-40B4-BE49-F238E27FC236}">
                <a16:creationId xmlns:a16="http://schemas.microsoft.com/office/drawing/2014/main" id="{F692A12B-7004-EE49-9971-D747A70447CA}"/>
              </a:ext>
            </a:extLst>
          </p:cNvPr>
          <p:cNvSpPr>
            <a:spLocks noGrp="1"/>
          </p:cNvSpPr>
          <p:nvPr>
            <p:ph type="pic" sz="quarter" idx="12" hasCustomPrompt="1"/>
          </p:nvPr>
        </p:nvSpPr>
        <p:spPr>
          <a:xfrm>
            <a:off x="8075612" y="188913"/>
            <a:ext cx="3924302" cy="3240087"/>
          </a:xfrm>
        </p:spPr>
        <p:txBody>
          <a:bodyPr/>
          <a:lstStyle/>
          <a:p>
            <a:r>
              <a:rPr lang="en-GB" noProof="0" dirty="0"/>
              <a:t>Add image</a:t>
            </a:r>
          </a:p>
        </p:txBody>
      </p:sp>
      <p:sp>
        <p:nvSpPr>
          <p:cNvPr id="14" name="Platshållare för bild 3">
            <a:extLst>
              <a:ext uri="{FF2B5EF4-FFF2-40B4-BE49-F238E27FC236}">
                <a16:creationId xmlns:a16="http://schemas.microsoft.com/office/drawing/2014/main" id="{7D21BC8F-843D-4545-8437-C52123F558EE}"/>
              </a:ext>
            </a:extLst>
          </p:cNvPr>
          <p:cNvSpPr>
            <a:spLocks noGrp="1"/>
          </p:cNvSpPr>
          <p:nvPr>
            <p:ph type="pic" sz="quarter" idx="15" hasCustomPrompt="1"/>
          </p:nvPr>
        </p:nvSpPr>
        <p:spPr>
          <a:xfrm>
            <a:off x="8075612" y="3428999"/>
            <a:ext cx="3924302" cy="3240087"/>
          </a:xfrm>
        </p:spPr>
        <p:txBody>
          <a:bodyPr/>
          <a:lstStyle/>
          <a:p>
            <a:r>
              <a:rPr lang="en-GB" noProof="0" dirty="0"/>
              <a:t>Add image</a:t>
            </a:r>
          </a:p>
        </p:txBody>
      </p:sp>
      <p:sp>
        <p:nvSpPr>
          <p:cNvPr id="15" name="Platshållare för bild 3">
            <a:extLst>
              <a:ext uri="{FF2B5EF4-FFF2-40B4-BE49-F238E27FC236}">
                <a16:creationId xmlns:a16="http://schemas.microsoft.com/office/drawing/2014/main" id="{0DB67BB7-8CB4-5046-8AC2-E508709ACA09}"/>
              </a:ext>
            </a:extLst>
          </p:cNvPr>
          <p:cNvSpPr>
            <a:spLocks noGrp="1"/>
          </p:cNvSpPr>
          <p:nvPr>
            <p:ph type="pic" sz="quarter" idx="16" hasCustomPrompt="1"/>
          </p:nvPr>
        </p:nvSpPr>
        <p:spPr>
          <a:xfrm>
            <a:off x="192088" y="3428998"/>
            <a:ext cx="3924300" cy="3240087"/>
          </a:xfrm>
        </p:spPr>
        <p:txBody>
          <a:bodyPr/>
          <a:lstStyle/>
          <a:p>
            <a:r>
              <a:rPr lang="en-GB" noProof="0" dirty="0"/>
              <a:t>Add image</a:t>
            </a:r>
          </a:p>
        </p:txBody>
      </p:sp>
      <p:sp>
        <p:nvSpPr>
          <p:cNvPr id="2" name="Rektangel 1">
            <a:extLst>
              <a:ext uri="{FF2B5EF4-FFF2-40B4-BE49-F238E27FC236}">
                <a16:creationId xmlns:a16="http://schemas.microsoft.com/office/drawing/2014/main" id="{A506083C-36FA-EA41-9374-E68FDA30D00D}"/>
              </a:ext>
            </a:extLst>
          </p:cNvPr>
          <p:cNvSpPr/>
          <p:nvPr userDrawn="1"/>
        </p:nvSpPr>
        <p:spPr>
          <a:xfrm>
            <a:off x="4116388" y="3429000"/>
            <a:ext cx="3959224" cy="3240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Rubrik 2">
            <a:extLst>
              <a:ext uri="{FF2B5EF4-FFF2-40B4-BE49-F238E27FC236}">
                <a16:creationId xmlns:a16="http://schemas.microsoft.com/office/drawing/2014/main" id="{B1B7AE6D-144A-B640-A220-F659373D3378}"/>
              </a:ext>
            </a:extLst>
          </p:cNvPr>
          <p:cNvSpPr>
            <a:spLocks noGrp="1"/>
          </p:cNvSpPr>
          <p:nvPr>
            <p:ph type="title" hasCustomPrompt="1"/>
          </p:nvPr>
        </p:nvSpPr>
        <p:spPr>
          <a:xfrm>
            <a:off x="4116390" y="4647273"/>
            <a:ext cx="3959221" cy="430887"/>
          </a:xfrm>
        </p:spPr>
        <p:txBody>
          <a:bodyPr wrap="square" lIns="468000" rIns="432000" bIns="0" anchor="ctr" anchorCtr="0">
            <a:spAutoFit/>
          </a:bodyPr>
          <a:lstStyle>
            <a:lvl1pPr>
              <a:lnSpc>
                <a:spcPct val="100000"/>
              </a:lnSpc>
              <a:defRPr sz="2800" baseline="0">
                <a:solidFill>
                  <a:schemeClr val="bg1"/>
                </a:solidFill>
              </a:defRPr>
            </a:lvl1pPr>
          </a:lstStyle>
          <a:p>
            <a:r>
              <a:rPr lang="en-GB" noProof="0"/>
              <a:t>Add text</a:t>
            </a:r>
          </a:p>
        </p:txBody>
      </p:sp>
    </p:spTree>
    <p:extLst>
      <p:ext uri="{BB962C8B-B14F-4D97-AF65-F5344CB8AC3E}">
        <p14:creationId xmlns:p14="http://schemas.microsoft.com/office/powerpoint/2010/main" val="2925679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6635DE-09D2-E449-A802-4E7A1C5AC237}"/>
              </a:ext>
            </a:extLst>
          </p:cNvPr>
          <p:cNvSpPr>
            <a:spLocks noGrp="1"/>
          </p:cNvSpPr>
          <p:nvPr>
            <p:ph type="title" hasCustomPrompt="1"/>
          </p:nvPr>
        </p:nvSpPr>
        <p:spPr>
          <a:xfrm>
            <a:off x="464440" y="-461191"/>
            <a:ext cx="8820000" cy="304699"/>
          </a:xfrm>
        </p:spPr>
        <p:txBody>
          <a:bodyPr bIns="0" anchor="t" anchorCtr="0">
            <a:spAutoFit/>
          </a:bodyPr>
          <a:lstStyle>
            <a:lvl1pPr>
              <a:defRPr sz="2200">
                <a:solidFill>
                  <a:schemeClr val="tx1"/>
                </a:solidFill>
                <a:latin typeface="Arial" panose="020B0604020202020204" pitchFamily="34" charset="0"/>
                <a:cs typeface="Arial" panose="020B0604020202020204" pitchFamily="34" charset="0"/>
              </a:defRPr>
            </a:lvl1pPr>
          </a:lstStyle>
          <a:p>
            <a:r>
              <a:rPr lang="en-GB" noProof="0"/>
              <a:t>Add title</a:t>
            </a:r>
          </a:p>
        </p:txBody>
      </p:sp>
    </p:spTree>
    <p:extLst>
      <p:ext uri="{BB962C8B-B14F-4D97-AF65-F5344CB8AC3E}">
        <p14:creationId xmlns:p14="http://schemas.microsoft.com/office/powerpoint/2010/main" val="3446914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Header and text">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en-GB" noProof="0" dirty="0"/>
              <a:t>Header</a:t>
            </a:r>
          </a:p>
        </p:txBody>
      </p:sp>
      <p:sp>
        <p:nvSpPr>
          <p:cNvPr id="6" name="Rectangle 3"/>
          <p:cNvSpPr>
            <a:spLocks noGrp="1" noChangeArrowheads="1"/>
          </p:cNvSpPr>
          <p:nvPr>
            <p:ph idx="1" hasCustomPrompt="1"/>
          </p:nvPr>
        </p:nvSpPr>
        <p:spPr bwMode="auto">
          <a:xfrm>
            <a:off x="807817" y="1849044"/>
            <a:ext cx="10476183" cy="3573084"/>
          </a:xfrm>
          <a:prstGeom prst="rect">
            <a:avLst/>
          </a:prstGeom>
          <a:noFill/>
          <a:ln w="9525">
            <a:noFill/>
            <a:miter lim="800000"/>
            <a:headEnd/>
            <a:tailEnd/>
          </a:ln>
        </p:spPr>
        <p:txBody>
          <a:bodyPr vert="horz" wrap="square" lIns="90516" tIns="45258" rIns="90516" bIns="45258" numCol="1" anchor="t" anchorCtr="0" compatLnSpc="1">
            <a:prstTxWarp prst="textNoShape">
              <a:avLst/>
            </a:prstTxWarp>
          </a:bodyPr>
          <a:lstStyle>
            <a:lvl1pPr>
              <a:defRPr/>
            </a:lvl1pPr>
          </a:lstStyle>
          <a:p>
            <a:pPr lvl="0"/>
            <a:r>
              <a:rPr lang="en-GB" noProof="0" dirty="0"/>
              <a:t>Add text</a:t>
            </a:r>
          </a:p>
          <a:p>
            <a:pPr lvl="1"/>
            <a:r>
              <a:rPr lang="en-GB" noProof="0" dirty="0"/>
              <a:t>Level two</a:t>
            </a:r>
          </a:p>
          <a:p>
            <a:pPr lvl="2"/>
            <a:r>
              <a:rPr lang="en-GB" noProof="0" dirty="0"/>
              <a:t>Level three</a:t>
            </a:r>
          </a:p>
          <a:p>
            <a:pPr lvl="3"/>
            <a:r>
              <a:rPr lang="en-GB" noProof="0" dirty="0"/>
              <a:t>Level four</a:t>
            </a:r>
          </a:p>
          <a:p>
            <a:pPr lvl="0"/>
            <a:endParaRPr lang="en-GB" noProof="0" dirty="0"/>
          </a:p>
        </p:txBody>
      </p:sp>
    </p:spTree>
    <p:extLst>
      <p:ext uri="{BB962C8B-B14F-4D97-AF65-F5344CB8AC3E}">
        <p14:creationId xmlns:p14="http://schemas.microsoft.com/office/powerpoint/2010/main" val="1646175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eadline + content">
    <p:spTree>
      <p:nvGrpSpPr>
        <p:cNvPr id="1" name=""/>
        <p:cNvGrpSpPr/>
        <p:nvPr/>
      </p:nvGrpSpPr>
      <p:grpSpPr>
        <a:xfrm>
          <a:off x="0" y="0"/>
          <a:ext cx="0" cy="0"/>
          <a:chOff x="0" y="0"/>
          <a:chExt cx="0" cy="0"/>
        </a:xfrm>
      </p:grpSpPr>
      <p:sp>
        <p:nvSpPr>
          <p:cNvPr id="3" name="Platshållare för rubrik 1">
            <a:extLst>
              <a:ext uri="{FF2B5EF4-FFF2-40B4-BE49-F238E27FC236}">
                <a16:creationId xmlns:a16="http://schemas.microsoft.com/office/drawing/2014/main" id="{1E756272-B5A9-2394-9C5F-574F727D46F4}"/>
              </a:ext>
            </a:extLst>
          </p:cNvPr>
          <p:cNvSpPr>
            <a:spLocks noGrp="1"/>
          </p:cNvSpPr>
          <p:nvPr>
            <p:ph type="title"/>
          </p:nvPr>
        </p:nvSpPr>
        <p:spPr>
          <a:xfrm>
            <a:off x="870622" y="188913"/>
            <a:ext cx="9565286" cy="1800404"/>
          </a:xfrm>
          <a:prstGeom prst="rect">
            <a:avLst/>
          </a:prstGeom>
        </p:spPr>
        <p:txBody>
          <a:bodyPr vert="horz" lIns="0" tIns="0" rIns="0" bIns="288000" rtlCol="0" anchor="b" anchorCtr="0">
            <a:normAutofit/>
          </a:bodyPr>
          <a:lstStyle/>
          <a:p>
            <a:r>
              <a:rPr lang="en-GB" noProof="1"/>
              <a:t>Headline</a:t>
            </a:r>
          </a:p>
        </p:txBody>
      </p:sp>
      <p:sp>
        <p:nvSpPr>
          <p:cNvPr id="7" name="Platshållare för text 2">
            <a:extLst>
              <a:ext uri="{FF2B5EF4-FFF2-40B4-BE49-F238E27FC236}">
                <a16:creationId xmlns:a16="http://schemas.microsoft.com/office/drawing/2014/main" id="{B7805260-0AA1-CA8F-ED2C-6BC58066A263}"/>
              </a:ext>
            </a:extLst>
          </p:cNvPr>
          <p:cNvSpPr>
            <a:spLocks noGrp="1"/>
          </p:cNvSpPr>
          <p:nvPr>
            <p:ph idx="1"/>
          </p:nvPr>
        </p:nvSpPr>
        <p:spPr>
          <a:xfrm>
            <a:off x="874713" y="1989317"/>
            <a:ext cx="9565287" cy="4522022"/>
          </a:xfrm>
          <a:prstGeom prst="rect">
            <a:avLst/>
          </a:prstGeom>
        </p:spPr>
        <p:txBody>
          <a:bodyPr vert="horz" lIns="0" tIns="0" rIns="0" bIns="0" rtlCol="0">
            <a:normAutofit/>
          </a:bodyPr>
          <a:lstStyle/>
          <a:p>
            <a:r>
              <a:rPr lang="en-GB" noProof="1"/>
              <a:t>Text level 1</a:t>
            </a:r>
          </a:p>
          <a:p>
            <a:pPr lvl="1"/>
            <a:r>
              <a:rPr lang="en-GB" noProof="1"/>
              <a:t>Text level 2</a:t>
            </a:r>
          </a:p>
          <a:p>
            <a:pPr lvl="2"/>
            <a:r>
              <a:rPr lang="en-GB" noProof="1"/>
              <a:t>Text level 3</a:t>
            </a:r>
          </a:p>
          <a:p>
            <a:pPr lvl="3"/>
            <a:r>
              <a:rPr lang="en-GB" noProof="1"/>
              <a:t>Text level 4</a:t>
            </a:r>
          </a:p>
          <a:p>
            <a:pPr lvl="4"/>
            <a:r>
              <a:rPr lang="en-GB" noProof="1"/>
              <a:t>Text level 5</a:t>
            </a:r>
          </a:p>
          <a:p>
            <a:pPr lvl="5"/>
            <a:r>
              <a:rPr lang="en-GB" noProof="1"/>
              <a:t>Text level 6</a:t>
            </a:r>
          </a:p>
        </p:txBody>
      </p:sp>
      <p:pic>
        <p:nvPicPr>
          <p:cNvPr id="2" name="Bildobjekt 1">
            <a:extLst>
              <a:ext uri="{FF2B5EF4-FFF2-40B4-BE49-F238E27FC236}">
                <a16:creationId xmlns:a16="http://schemas.microsoft.com/office/drawing/2014/main" id="{378B517E-DCC5-4653-18CD-52BAEA90B86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989749" y="5561052"/>
            <a:ext cx="708740" cy="945809"/>
          </a:xfrm>
          <a:prstGeom prst="rect">
            <a:avLst/>
          </a:prstGeom>
        </p:spPr>
      </p:pic>
    </p:spTree>
    <p:extLst>
      <p:ext uri="{BB962C8B-B14F-4D97-AF65-F5344CB8AC3E}">
        <p14:creationId xmlns:p14="http://schemas.microsoft.com/office/powerpoint/2010/main" val="15991516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longer">
    <p:spTree>
      <p:nvGrpSpPr>
        <p:cNvPr id="1" name=""/>
        <p:cNvGrpSpPr/>
        <p:nvPr/>
      </p:nvGrpSpPr>
      <p:grpSpPr>
        <a:xfrm>
          <a:off x="0" y="0"/>
          <a:ext cx="0" cy="0"/>
          <a:chOff x="0" y="0"/>
          <a:chExt cx="0" cy="0"/>
        </a:xfrm>
      </p:grpSpPr>
      <p:pic>
        <p:nvPicPr>
          <p:cNvPr id="18" name="Bildobjekt 17">
            <a:extLst>
              <a:ext uri="{FF2B5EF4-FFF2-40B4-BE49-F238E27FC236}">
                <a16:creationId xmlns:a16="http://schemas.microsoft.com/office/drawing/2014/main" id="{B9FAF899-14FA-F046-96DB-82762ED4101E}"/>
              </a:ext>
            </a:extLst>
          </p:cNvPr>
          <p:cNvPicPr>
            <a:picLocks noChangeAspect="1"/>
          </p:cNvPicPr>
          <p:nvPr userDrawn="1"/>
        </p:nvPicPr>
        <p:blipFill rotWithShape="1">
          <a:blip r:embed="rId2"/>
          <a:srcRect t="1410" b="15718"/>
          <a:stretch/>
        </p:blipFill>
        <p:spPr>
          <a:xfrm>
            <a:off x="192088" y="188913"/>
            <a:ext cx="11807825" cy="6480175"/>
          </a:xfrm>
          <a:prstGeom prst="rect">
            <a:avLst/>
          </a:prstGeom>
        </p:spPr>
      </p:pic>
      <p:sp>
        <p:nvSpPr>
          <p:cNvPr id="22" name="Rektangel 2">
            <a:extLst>
              <a:ext uri="{FF2B5EF4-FFF2-40B4-BE49-F238E27FC236}">
                <a16:creationId xmlns:a16="http://schemas.microsoft.com/office/drawing/2014/main" id="{1E6DED82-8490-6141-A0AD-5A832A551408}"/>
              </a:ext>
            </a:extLst>
          </p:cNvPr>
          <p:cNvSpPr/>
          <p:nvPr userDrawn="1"/>
        </p:nvSpPr>
        <p:spPr>
          <a:xfrm>
            <a:off x="135627" y="123307"/>
            <a:ext cx="4264252" cy="2479783"/>
          </a:xfrm>
          <a:custGeom>
            <a:avLst/>
            <a:gdLst>
              <a:gd name="connsiteX0" fmla="*/ 0 w 4488028"/>
              <a:gd name="connsiteY0" fmla="*/ 0 h 2937993"/>
              <a:gd name="connsiteX1" fmla="*/ 4488028 w 4488028"/>
              <a:gd name="connsiteY1" fmla="*/ 0 h 2937993"/>
              <a:gd name="connsiteX2" fmla="*/ 4488028 w 4488028"/>
              <a:gd name="connsiteY2" fmla="*/ 2937993 h 2937993"/>
              <a:gd name="connsiteX3" fmla="*/ 0 w 4488028"/>
              <a:gd name="connsiteY3" fmla="*/ 2937993 h 2937993"/>
              <a:gd name="connsiteX4" fmla="*/ 0 w 4488028"/>
              <a:gd name="connsiteY4" fmla="*/ 0 h 2937993"/>
              <a:gd name="connsiteX0" fmla="*/ 0 w 4488028"/>
              <a:gd name="connsiteY0" fmla="*/ 0 h 2937993"/>
              <a:gd name="connsiteX1" fmla="*/ 4488028 w 4488028"/>
              <a:gd name="connsiteY1" fmla="*/ 0 h 2937993"/>
              <a:gd name="connsiteX2" fmla="*/ 0 w 4488028"/>
              <a:gd name="connsiteY2" fmla="*/ 2937993 h 2937993"/>
              <a:gd name="connsiteX3" fmla="*/ 0 w 4488028"/>
              <a:gd name="connsiteY3" fmla="*/ 0 h 2937993"/>
            </a:gdLst>
            <a:ahLst/>
            <a:cxnLst>
              <a:cxn ang="0">
                <a:pos x="connsiteX0" y="connsiteY0"/>
              </a:cxn>
              <a:cxn ang="0">
                <a:pos x="connsiteX1" y="connsiteY1"/>
              </a:cxn>
              <a:cxn ang="0">
                <a:pos x="connsiteX2" y="connsiteY2"/>
              </a:cxn>
              <a:cxn ang="0">
                <a:pos x="connsiteX3" y="connsiteY3"/>
              </a:cxn>
            </a:cxnLst>
            <a:rect l="l" t="t" r="r" b="b"/>
            <a:pathLst>
              <a:path w="4488028" h="2937993">
                <a:moveTo>
                  <a:pt x="0" y="0"/>
                </a:moveTo>
                <a:lnTo>
                  <a:pt x="4488028" y="0"/>
                </a:lnTo>
                <a:lnTo>
                  <a:pt x="0" y="2937993"/>
                </a:lnTo>
                <a:lnTo>
                  <a:pt x="0" y="0"/>
                </a:lnTo>
                <a:close/>
              </a:path>
            </a:pathLst>
          </a:custGeom>
          <a:gradFill flip="none" rotWithShape="1">
            <a:gsLst>
              <a:gs pos="41000">
                <a:srgbClr val="FFFFFF">
                  <a:alpha val="76000"/>
                </a:srgbClr>
              </a:gs>
              <a:gs pos="50000">
                <a:srgbClr val="FFFFFF">
                  <a:alpha val="0"/>
                </a:srgbClr>
              </a:gs>
            </a:gsLst>
            <a:lin ang="3600000" scaled="0"/>
            <a:tileRect/>
          </a:gradFill>
          <a:ln w="12700" cap="flat">
            <a:noFill/>
            <a:miter lim="400000"/>
          </a:ln>
          <a:effectLst/>
          <a:sp3d/>
        </p:spPr>
        <p:txBody>
          <a:bodyPr rot="0" spcFirstLastPara="1" vertOverflow="overflow" horzOverflow="overflow" vert="horz" wrap="square" lIns="50800" tIns="50800" rIns="50800" bIns="50800" numCol="1" spcCol="38100" rtlCol="0" anchor="t" anchorCtr="0">
            <a:noAutofit/>
          </a:bodyPr>
          <a:lstStyle/>
          <a:p>
            <a:pPr marL="0" marR="0" lvl="0" indent="0" algn="ctr" defTabSz="584200" eaLnBrk="1"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FFFFFF"/>
              </a:solidFill>
              <a:effectLst/>
              <a:uLnTx/>
              <a:uFillTx/>
              <a:latin typeface="Helvetica Light"/>
              <a:sym typeface="Helvetica Light"/>
            </a:endParaRPr>
          </a:p>
        </p:txBody>
      </p:sp>
      <p:pic>
        <p:nvPicPr>
          <p:cNvPr id="11" name="Bildobjekt 10" descr="Lund University's logotype.">
            <a:extLst>
              <a:ext uri="{FF2B5EF4-FFF2-40B4-BE49-F238E27FC236}">
                <a16:creationId xmlns:a16="http://schemas.microsoft.com/office/drawing/2014/main" id="{642E6626-F4CE-8846-81B4-39A44570A073}"/>
              </a:ext>
            </a:extLst>
          </p:cNvPr>
          <p:cNvPicPr>
            <a:picLocks noChangeAspect="1"/>
          </p:cNvPicPr>
          <p:nvPr userDrawn="1"/>
        </p:nvPicPr>
        <p:blipFill>
          <a:blip r:embed="rId3"/>
          <a:srcRect/>
          <a:stretch/>
        </p:blipFill>
        <p:spPr>
          <a:xfrm>
            <a:off x="476746" y="353139"/>
            <a:ext cx="744262" cy="993215"/>
          </a:xfrm>
          <a:prstGeom prst="rect">
            <a:avLst/>
          </a:prstGeom>
        </p:spPr>
      </p:pic>
      <p:sp>
        <p:nvSpPr>
          <p:cNvPr id="3" name="Rektangel 2">
            <a:extLst>
              <a:ext uri="{FF2B5EF4-FFF2-40B4-BE49-F238E27FC236}">
                <a16:creationId xmlns:a16="http://schemas.microsoft.com/office/drawing/2014/main" id="{CC78BE5A-F044-6E4A-86D0-B28B85339425}"/>
              </a:ext>
            </a:extLst>
          </p:cNvPr>
          <p:cNvSpPr/>
          <p:nvPr userDrawn="1"/>
        </p:nvSpPr>
        <p:spPr>
          <a:xfrm>
            <a:off x="5439210" y="1484556"/>
            <a:ext cx="6752790" cy="2592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Rubrik 1">
            <a:extLst>
              <a:ext uri="{FF2B5EF4-FFF2-40B4-BE49-F238E27FC236}">
                <a16:creationId xmlns:a16="http://schemas.microsoft.com/office/drawing/2014/main" id="{A1A56743-FB24-1849-93B5-ADD6F23CD397}"/>
              </a:ext>
            </a:extLst>
          </p:cNvPr>
          <p:cNvSpPr>
            <a:spLocks noGrp="1"/>
          </p:cNvSpPr>
          <p:nvPr>
            <p:ph type="title" hasCustomPrompt="1"/>
          </p:nvPr>
        </p:nvSpPr>
        <p:spPr>
          <a:xfrm>
            <a:off x="5854311" y="1859358"/>
            <a:ext cx="6144864" cy="1292662"/>
          </a:xfrm>
        </p:spPr>
        <p:txBody>
          <a:bodyPr wrap="square" bIns="0" anchor="t" anchorCtr="0">
            <a:spAutoFit/>
          </a:bodyPr>
          <a:lstStyle>
            <a:lvl1pPr>
              <a:lnSpc>
                <a:spcPct val="100000"/>
              </a:lnSpc>
              <a:defRPr sz="4200"/>
            </a:lvl1pPr>
          </a:lstStyle>
          <a:p>
            <a:r>
              <a:rPr lang="en-GB" noProof="0"/>
              <a:t>Title slide for longer headline</a:t>
            </a:r>
          </a:p>
        </p:txBody>
      </p:sp>
      <p:cxnSp>
        <p:nvCxnSpPr>
          <p:cNvPr id="7" name="Rak 6">
            <a:extLst>
              <a:ext uri="{FF2B5EF4-FFF2-40B4-BE49-F238E27FC236}">
                <a16:creationId xmlns:a16="http://schemas.microsoft.com/office/drawing/2014/main" id="{6EB25FC1-ABE1-A344-8F65-DA7EE26B4227}"/>
              </a:ext>
            </a:extLst>
          </p:cNvPr>
          <p:cNvCxnSpPr>
            <a:cxnSpLocks/>
          </p:cNvCxnSpPr>
          <p:nvPr userDrawn="1"/>
        </p:nvCxnSpPr>
        <p:spPr>
          <a:xfrm>
            <a:off x="5854930" y="3353694"/>
            <a:ext cx="6144864"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2" name="Platshållare för text 11">
            <a:extLst>
              <a:ext uri="{FF2B5EF4-FFF2-40B4-BE49-F238E27FC236}">
                <a16:creationId xmlns:a16="http://schemas.microsoft.com/office/drawing/2014/main" id="{4BB7ED9B-1D2D-7541-ABE9-750F505D4492}"/>
              </a:ext>
            </a:extLst>
          </p:cNvPr>
          <p:cNvSpPr>
            <a:spLocks noGrp="1"/>
          </p:cNvSpPr>
          <p:nvPr>
            <p:ph type="body" sz="quarter" idx="11" hasCustomPrompt="1"/>
          </p:nvPr>
        </p:nvSpPr>
        <p:spPr>
          <a:xfrm>
            <a:off x="5854313" y="3499576"/>
            <a:ext cx="6145601" cy="349418"/>
          </a:xfrm>
        </p:spPr>
        <p:txBody>
          <a:bodyPr>
            <a:noAutofit/>
          </a:bodyPr>
          <a:lstStyle>
            <a:lvl1pPr marL="0" indent="0">
              <a:spcBef>
                <a:spcPts val="0"/>
              </a:spcBef>
              <a:buNone/>
              <a:defRPr sz="1200" b="1" cap="all" spc="50" baseline="0">
                <a:solidFill>
                  <a:schemeClr val="accent1"/>
                </a:solidFill>
              </a:defRPr>
            </a:lvl1pPr>
          </a:lstStyle>
          <a:p>
            <a:r>
              <a:rPr lang="en-GB" noProof="0" dirty="0"/>
              <a:t>Name, affiliation etc.</a:t>
            </a:r>
          </a:p>
        </p:txBody>
      </p:sp>
      <p:pic>
        <p:nvPicPr>
          <p:cNvPr id="10" name="Bildobjekt 9">
            <a:extLst>
              <a:ext uri="{FF2B5EF4-FFF2-40B4-BE49-F238E27FC236}">
                <a16:creationId xmlns:a16="http://schemas.microsoft.com/office/drawing/2014/main" id="{3D946A34-F6D8-4B44-9644-EC06EE3B260C}"/>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374475" y="4227755"/>
            <a:ext cx="2817525" cy="2630245"/>
          </a:xfrm>
          <a:prstGeom prst="rect">
            <a:avLst/>
          </a:prstGeom>
        </p:spPr>
      </p:pic>
    </p:spTree>
    <p:extLst>
      <p:ext uri="{BB962C8B-B14F-4D97-AF65-F5344CB8AC3E}">
        <p14:creationId xmlns:p14="http://schemas.microsoft.com/office/powerpoint/2010/main" val="1472980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A9A7386-F759-0E42-A82F-00906141C650}"/>
              </a:ext>
            </a:extLst>
          </p:cNvPr>
          <p:cNvSpPr>
            <a:spLocks noGrp="1"/>
          </p:cNvSpPr>
          <p:nvPr>
            <p:ph type="title"/>
          </p:nvPr>
        </p:nvSpPr>
        <p:spPr>
          <a:xfrm>
            <a:off x="1620000" y="359999"/>
            <a:ext cx="8820000" cy="1800000"/>
          </a:xfrm>
          <a:prstGeom prst="rect">
            <a:avLst/>
          </a:prstGeom>
        </p:spPr>
        <p:txBody>
          <a:bodyPr vert="horz" lIns="0" tIns="0" rIns="0" bIns="288000" rtlCol="0" anchor="b" anchorCtr="0">
            <a:normAutofit/>
          </a:bodyPr>
          <a:lstStyle/>
          <a:p>
            <a:r>
              <a:rPr lang="en-GB" noProof="0" dirty="0"/>
              <a:t>Add headline</a:t>
            </a:r>
          </a:p>
        </p:txBody>
      </p:sp>
      <p:sp>
        <p:nvSpPr>
          <p:cNvPr id="3" name="Platshållare för text 2">
            <a:extLst>
              <a:ext uri="{FF2B5EF4-FFF2-40B4-BE49-F238E27FC236}">
                <a16:creationId xmlns:a16="http://schemas.microsoft.com/office/drawing/2014/main" id="{7D065C12-314E-C844-B105-FA43CA3DE1AE}"/>
              </a:ext>
            </a:extLst>
          </p:cNvPr>
          <p:cNvSpPr>
            <a:spLocks noGrp="1"/>
          </p:cNvSpPr>
          <p:nvPr>
            <p:ph type="body" idx="1"/>
          </p:nvPr>
        </p:nvSpPr>
        <p:spPr>
          <a:xfrm>
            <a:off x="1620000" y="2159999"/>
            <a:ext cx="8820000" cy="4351339"/>
          </a:xfrm>
          <a:prstGeom prst="rect">
            <a:avLst/>
          </a:prstGeom>
        </p:spPr>
        <p:txBody>
          <a:bodyPr vert="horz" lIns="0" tIns="0" rIns="0" bIns="0" rtlCol="0">
            <a:normAutofit/>
          </a:bodyPr>
          <a:lstStyle/>
          <a:p>
            <a:r>
              <a:rPr lang="en-GB" noProof="0" dirty="0"/>
              <a:t>Bullet list level 1</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a:p>
            <a:pPr lvl="5"/>
            <a:r>
              <a:rPr lang="en-GB" noProof="0" dirty="0"/>
              <a:t>Bullet list level 6</a:t>
            </a:r>
          </a:p>
        </p:txBody>
      </p:sp>
    </p:spTree>
    <p:extLst>
      <p:ext uri="{BB962C8B-B14F-4D97-AF65-F5344CB8AC3E}">
        <p14:creationId xmlns:p14="http://schemas.microsoft.com/office/powerpoint/2010/main" val="3151263512"/>
      </p:ext>
    </p:extLst>
  </p:cSld>
  <p:clrMap bg1="lt1" tx1="dk1" bg2="lt2" tx2="dk2" accent1="accent1" accent2="accent2" accent3="accent3" accent4="accent4" accent5="accent5" accent6="accent6" hlink="hlink" folHlink="folHlink"/>
  <p:sldLayoutIdLst>
    <p:sldLayoutId id="2147483656" r:id="rId1"/>
    <p:sldLayoutId id="2147483655" r:id="rId2"/>
    <p:sldLayoutId id="2147483649" r:id="rId3"/>
    <p:sldLayoutId id="2147483650" r:id="rId4"/>
    <p:sldLayoutId id="2147483674" r:id="rId5"/>
    <p:sldLayoutId id="2147483667" r:id="rId6"/>
    <p:sldLayoutId id="2147483675" r:id="rId7"/>
    <p:sldLayoutId id="2147483678" r:id="rId8"/>
    <p:sldLayoutId id="2147483679" r:id="rId9"/>
    <p:sldLayoutId id="2147483657" r:id="rId10"/>
    <p:sldLayoutId id="2147483658" r:id="rId11"/>
    <p:sldLayoutId id="2147483651" r:id="rId12"/>
    <p:sldLayoutId id="2147483676" r:id="rId13"/>
    <p:sldLayoutId id="2147483659" r:id="rId14"/>
    <p:sldLayoutId id="2147483660" r:id="rId15"/>
    <p:sldLayoutId id="2147483677" r:id="rId16"/>
    <p:sldLayoutId id="2147483661" r:id="rId17"/>
    <p:sldLayoutId id="2147483683" r:id="rId18"/>
    <p:sldLayoutId id="2147483686" r:id="rId19"/>
    <p:sldLayoutId id="2147483687" r:id="rId20"/>
  </p:sldLayoutIdLst>
  <p:txStyles>
    <p:titleStyle>
      <a:lvl1pPr algn="l" defTabSz="914400" rtl="0" eaLnBrk="1" latinLnBrk="0" hangingPunct="1">
        <a:lnSpc>
          <a:spcPct val="90000"/>
        </a:lnSpc>
        <a:spcBef>
          <a:spcPct val="0"/>
        </a:spcBef>
        <a:buNone/>
        <a:defRPr sz="4800" b="0" i="0" kern="1200" baseline="0">
          <a:solidFill>
            <a:schemeClr val="accent1"/>
          </a:solidFill>
          <a:latin typeface="Times New Roman" panose="02020603050405020304" pitchFamily="18" charset="0"/>
          <a:ea typeface="+mj-ea"/>
          <a:cs typeface="Times New Roman" panose="02020603050405020304" pitchFamily="18" charset="0"/>
        </a:defRPr>
      </a:lvl1pPr>
    </p:titleStyle>
    <p:bodyStyle>
      <a:lvl1pPr marL="180000" indent="-180000" algn="l" defTabSz="914400" rtl="0" eaLnBrk="1" latinLnBrk="0" hangingPunct="1">
        <a:lnSpc>
          <a:spcPct val="110000"/>
        </a:lnSpc>
        <a:spcBef>
          <a:spcPts val="1200"/>
        </a:spcBef>
        <a:buClr>
          <a:schemeClr val="accent1"/>
        </a:buClr>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1pPr>
      <a:lvl2pPr marL="360000" indent="-180000" algn="l" defTabSz="914400" rtl="0" eaLnBrk="1" latinLnBrk="0" hangingPunct="1">
        <a:lnSpc>
          <a:spcPct val="110000"/>
        </a:lnSpc>
        <a:spcBef>
          <a:spcPts val="0"/>
        </a:spcBef>
        <a:buClr>
          <a:schemeClr val="accent1"/>
        </a:buClr>
        <a:buFont typeface="Systemtypsnitt"/>
        <a:buChar char="-"/>
        <a:defRPr sz="2200" b="0" i="0" kern="1200">
          <a:solidFill>
            <a:schemeClr val="tx1"/>
          </a:solidFill>
          <a:latin typeface="Arial" panose="020B0604020202020204" pitchFamily="34" charset="0"/>
          <a:ea typeface="+mn-ea"/>
          <a:cs typeface="Arial" panose="020B0604020202020204" pitchFamily="34" charset="0"/>
        </a:defRPr>
      </a:lvl2pPr>
      <a:lvl3pPr marL="540000" indent="-180000" algn="l" defTabSz="914400" rtl="0" eaLnBrk="1" latinLnBrk="0" hangingPunct="1">
        <a:lnSpc>
          <a:spcPct val="110000"/>
        </a:lnSpc>
        <a:spcBef>
          <a:spcPts val="0"/>
        </a:spcBef>
        <a:buClr>
          <a:schemeClr val="accent1"/>
        </a:buClr>
        <a:buFont typeface="Systemtypsnitt"/>
        <a:buChar char="-"/>
        <a:defRPr sz="2200" b="0" i="0" kern="1200">
          <a:solidFill>
            <a:schemeClr val="tx1"/>
          </a:solidFill>
          <a:latin typeface="Arial" panose="020B0604020202020204" pitchFamily="34" charset="0"/>
          <a:ea typeface="+mn-ea"/>
          <a:cs typeface="Arial" panose="020B0604020202020204" pitchFamily="34" charset="0"/>
        </a:defRPr>
      </a:lvl3pPr>
      <a:lvl4pPr marL="720000" indent="-180000" algn="l" defTabSz="914400" rtl="0" eaLnBrk="1" latinLnBrk="0" hangingPunct="1">
        <a:lnSpc>
          <a:spcPct val="110000"/>
        </a:lnSpc>
        <a:spcBef>
          <a:spcPts val="0"/>
        </a:spcBef>
        <a:buClr>
          <a:schemeClr val="accent1"/>
        </a:buClr>
        <a:buFont typeface="Systemtypsnitt"/>
        <a:buChar char="-"/>
        <a:defRPr sz="2200" b="0" i="0" kern="1200">
          <a:solidFill>
            <a:schemeClr val="tx1"/>
          </a:solidFill>
          <a:latin typeface="Arial" panose="020B0604020202020204" pitchFamily="34" charset="0"/>
          <a:ea typeface="+mn-ea"/>
          <a:cs typeface="Arial" panose="020B0604020202020204" pitchFamily="34" charset="0"/>
        </a:defRPr>
      </a:lvl4pPr>
      <a:lvl5pPr marL="900000" indent="-180000" algn="l" defTabSz="914400" rtl="0" eaLnBrk="1" latinLnBrk="0" hangingPunct="1">
        <a:lnSpc>
          <a:spcPct val="110000"/>
        </a:lnSpc>
        <a:spcBef>
          <a:spcPts val="0"/>
        </a:spcBef>
        <a:buClr>
          <a:schemeClr val="accent1"/>
        </a:buClr>
        <a:buFont typeface="Systemtypsnitt"/>
        <a:buChar char="-"/>
        <a:defRPr sz="2200" b="0" i="0" kern="1200">
          <a:solidFill>
            <a:schemeClr val="tx1"/>
          </a:solidFill>
          <a:latin typeface="Arial" panose="020B0604020202020204" pitchFamily="34" charset="0"/>
          <a:ea typeface="+mn-ea"/>
          <a:cs typeface="Arial" panose="020B0604020202020204" pitchFamily="34" charset="0"/>
        </a:defRPr>
      </a:lvl5pPr>
      <a:lvl6pPr marL="1080000" indent="-180000" algn="l" defTabSz="914400" rtl="0" eaLnBrk="1" latinLnBrk="0" hangingPunct="1">
        <a:lnSpc>
          <a:spcPct val="110000"/>
        </a:lnSpc>
        <a:spcBef>
          <a:spcPts val="0"/>
        </a:spcBef>
        <a:buClr>
          <a:schemeClr val="accent1"/>
        </a:buClr>
        <a:buFont typeface="Systemtypsnitt"/>
        <a:buChar char="-"/>
        <a:defRPr sz="2200" b="0" i="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21" userDrawn="1">
          <p15:clr>
            <a:srgbClr val="F26B43"/>
          </p15:clr>
        </p15:guide>
        <p15:guide id="4" pos="7559" userDrawn="1">
          <p15:clr>
            <a:srgbClr val="F26B43"/>
          </p15:clr>
        </p15:guide>
        <p15:guide id="5" pos="2593" userDrawn="1">
          <p15:clr>
            <a:srgbClr val="F26B43"/>
          </p15:clr>
        </p15:guide>
        <p15:guide id="6" pos="5087" userDrawn="1">
          <p15:clr>
            <a:srgbClr val="F26B43"/>
          </p15:clr>
        </p15:guide>
        <p15:guide id="7" orient="horz" pos="4201" userDrawn="1">
          <p15:clr>
            <a:srgbClr val="F26B43"/>
          </p15:clr>
        </p15:guide>
        <p15:guide id="8" orient="horz" pos="11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ideo" Target="https://www.youtube.com/embed/QOkfCHkAdL8?feature=oembed" TargetMode="Externa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542405C-A985-C64D-843C-5DF7D91AA8B3}"/>
              </a:ext>
            </a:extLst>
          </p:cNvPr>
          <p:cNvSpPr>
            <a:spLocks noGrp="1"/>
          </p:cNvSpPr>
          <p:nvPr>
            <p:ph type="title"/>
          </p:nvPr>
        </p:nvSpPr>
        <p:spPr>
          <a:xfrm>
            <a:off x="5854311" y="1859358"/>
            <a:ext cx="6144864" cy="1446550"/>
          </a:xfrm>
        </p:spPr>
        <p:txBody>
          <a:bodyPr/>
          <a:lstStyle/>
          <a:p>
            <a:r>
              <a:rPr lang="en-GB" sz="5400" dirty="0"/>
              <a:t>ETEN 2027</a:t>
            </a:r>
            <a:br>
              <a:rPr lang="en-GB" sz="5400" dirty="0"/>
            </a:br>
            <a:r>
              <a:rPr lang="en-GB" sz="4000" dirty="0"/>
              <a:t>April 7-9 in Lund</a:t>
            </a:r>
            <a:endParaRPr lang="en-GB" sz="4000" dirty="0">
              <a:highlight>
                <a:srgbClr val="FFFF00"/>
              </a:highlight>
            </a:endParaRPr>
          </a:p>
        </p:txBody>
      </p:sp>
    </p:spTree>
    <p:extLst>
      <p:ext uri="{BB962C8B-B14F-4D97-AF65-F5344CB8AC3E}">
        <p14:creationId xmlns:p14="http://schemas.microsoft.com/office/powerpoint/2010/main" val="3215970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E898-BBCA-0740-0C75-9B955C2DE6A6}"/>
              </a:ext>
            </a:extLst>
          </p:cNvPr>
          <p:cNvSpPr>
            <a:spLocks noGrp="1"/>
          </p:cNvSpPr>
          <p:nvPr>
            <p:ph type="title"/>
          </p:nvPr>
        </p:nvSpPr>
        <p:spPr>
          <a:xfrm>
            <a:off x="1620000" y="359999"/>
            <a:ext cx="8820000" cy="1367201"/>
          </a:xfrm>
        </p:spPr>
        <p:txBody>
          <a:bodyPr/>
          <a:lstStyle/>
          <a:p>
            <a:r>
              <a:rPr lang="en-GB" dirty="0"/>
              <a:t>Where?</a:t>
            </a:r>
            <a:endParaRPr lang="en-SE" dirty="0"/>
          </a:p>
        </p:txBody>
      </p:sp>
      <p:pic>
        <p:nvPicPr>
          <p:cNvPr id="5" name="Content Placeholder 4">
            <a:extLst>
              <a:ext uri="{FF2B5EF4-FFF2-40B4-BE49-F238E27FC236}">
                <a16:creationId xmlns:a16="http://schemas.microsoft.com/office/drawing/2014/main" id="{97E6F96D-6FF2-D670-447E-6913F08CA5C9}"/>
              </a:ext>
            </a:extLst>
          </p:cNvPr>
          <p:cNvPicPr>
            <a:picLocks noGrp="1" noChangeAspect="1"/>
          </p:cNvPicPr>
          <p:nvPr>
            <p:ph idx="1"/>
          </p:nvPr>
        </p:nvPicPr>
        <p:blipFill>
          <a:blip r:embed="rId3"/>
          <a:stretch>
            <a:fillRect/>
          </a:stretch>
        </p:blipFill>
        <p:spPr>
          <a:xfrm>
            <a:off x="1414706" y="1634067"/>
            <a:ext cx="3225799" cy="4003146"/>
          </a:xfrm>
          <a:prstGeom prst="rect">
            <a:avLst/>
          </a:prstGeom>
        </p:spPr>
      </p:pic>
      <p:pic>
        <p:nvPicPr>
          <p:cNvPr id="9" name="Picture 8">
            <a:extLst>
              <a:ext uri="{FF2B5EF4-FFF2-40B4-BE49-F238E27FC236}">
                <a16:creationId xmlns:a16="http://schemas.microsoft.com/office/drawing/2014/main" id="{715FEB8A-9F58-288E-9BFD-481AC136E26E}"/>
              </a:ext>
            </a:extLst>
          </p:cNvPr>
          <p:cNvPicPr>
            <a:picLocks noChangeAspect="1"/>
          </p:cNvPicPr>
          <p:nvPr/>
        </p:nvPicPr>
        <p:blipFill>
          <a:blip r:embed="rId4"/>
          <a:stretch>
            <a:fillRect/>
          </a:stretch>
        </p:blipFill>
        <p:spPr>
          <a:xfrm>
            <a:off x="6029999" y="1727200"/>
            <a:ext cx="4910667" cy="2946400"/>
          </a:xfrm>
          <a:prstGeom prst="rect">
            <a:avLst/>
          </a:prstGeom>
        </p:spPr>
      </p:pic>
      <p:sp>
        <p:nvSpPr>
          <p:cNvPr id="10" name="TextBox 9">
            <a:extLst>
              <a:ext uri="{FF2B5EF4-FFF2-40B4-BE49-F238E27FC236}">
                <a16:creationId xmlns:a16="http://schemas.microsoft.com/office/drawing/2014/main" id="{FAAD7344-F2A4-78B0-8B2B-9232BCFE41A2}"/>
              </a:ext>
            </a:extLst>
          </p:cNvPr>
          <p:cNvSpPr txBox="1"/>
          <p:nvPr/>
        </p:nvSpPr>
        <p:spPr>
          <a:xfrm>
            <a:off x="6030000" y="4876800"/>
            <a:ext cx="4410000" cy="1692771"/>
          </a:xfrm>
          <a:prstGeom prst="rect">
            <a:avLst/>
          </a:prstGeom>
          <a:noFill/>
        </p:spPr>
        <p:txBody>
          <a:bodyPr wrap="square" rtlCol="0">
            <a:spAutoFit/>
          </a:bodyPr>
          <a:lstStyle/>
          <a:p>
            <a:r>
              <a:rPr lang="en-GB" sz="3200" dirty="0">
                <a:solidFill>
                  <a:schemeClr val="accent1"/>
                </a:solidFill>
                <a:latin typeface="Times New Roman" panose="02020603050405020304" pitchFamily="18" charset="0"/>
                <a:cs typeface="Times New Roman" panose="02020603050405020304" pitchFamily="18" charset="0"/>
              </a:rPr>
              <a:t>Lund University, Sweden</a:t>
            </a:r>
          </a:p>
          <a:p>
            <a:r>
              <a:rPr lang="en-GB" sz="2000" noProof="1"/>
              <a:t>EDUCATION, RESEARCH AND COLLABORATION SINCE 1666</a:t>
            </a:r>
          </a:p>
          <a:p>
            <a:endParaRPr lang="en-SE" sz="320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6111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7817" y="104243"/>
            <a:ext cx="9664000" cy="1800000"/>
          </a:xfrm>
        </p:spPr>
        <p:txBody>
          <a:bodyPr/>
          <a:lstStyle/>
          <a:p>
            <a:r>
              <a:rPr lang="sv-SE" dirty="0" err="1"/>
              <a:t>Teacher</a:t>
            </a:r>
            <a:r>
              <a:rPr lang="sv-SE" dirty="0"/>
              <a:t> </a:t>
            </a:r>
            <a:r>
              <a:rPr lang="sv-SE" dirty="0" err="1"/>
              <a:t>Education</a:t>
            </a:r>
            <a:r>
              <a:rPr lang="sv-SE" dirty="0"/>
              <a:t> at Lund University</a:t>
            </a:r>
          </a:p>
        </p:txBody>
      </p:sp>
      <p:sp>
        <p:nvSpPr>
          <p:cNvPr id="3" name="Platshållare för innehåll 2"/>
          <p:cNvSpPr>
            <a:spLocks noGrp="1"/>
          </p:cNvSpPr>
          <p:nvPr>
            <p:ph idx="1"/>
          </p:nvPr>
        </p:nvSpPr>
        <p:spPr/>
        <p:txBody>
          <a:bodyPr/>
          <a:lstStyle/>
          <a:p>
            <a:r>
              <a:rPr lang="en-GB" noProof="0" dirty="0"/>
              <a:t>A small teacher education founded in 2011 (about 160 new students/year)</a:t>
            </a:r>
          </a:p>
          <a:p>
            <a:r>
              <a:rPr lang="en-GB" noProof="0" dirty="0"/>
              <a:t>Many departments at the university contribute to teacher </a:t>
            </a:r>
            <a:r>
              <a:rPr lang="en-GB" dirty="0"/>
              <a:t>e</a:t>
            </a:r>
            <a:r>
              <a:rPr lang="en-GB" noProof="0" dirty="0" err="1"/>
              <a:t>ducation</a:t>
            </a:r>
            <a:endParaRPr lang="en-GB" noProof="0" dirty="0"/>
          </a:p>
          <a:p>
            <a:r>
              <a:rPr lang="en-GB" noProof="0" dirty="0"/>
              <a:t>Strong subject identity</a:t>
            </a:r>
          </a:p>
          <a:p>
            <a:r>
              <a:rPr lang="en-GB" noProof="0" dirty="0"/>
              <a:t>Low degree of integration between different parts of the programme</a:t>
            </a:r>
          </a:p>
          <a:p>
            <a:endParaRPr lang="sv-SE" dirty="0"/>
          </a:p>
          <a:p>
            <a:pPr marL="0" indent="0">
              <a:buNone/>
            </a:pPr>
            <a:endParaRPr lang="sv-SE" dirty="0"/>
          </a:p>
          <a:p>
            <a:endParaRPr lang="sv-SE" dirty="0"/>
          </a:p>
          <a:p>
            <a:endParaRPr lang="sv-SE" dirty="0"/>
          </a:p>
        </p:txBody>
      </p:sp>
    </p:spTree>
    <p:extLst>
      <p:ext uri="{BB962C8B-B14F-4D97-AF65-F5344CB8AC3E}">
        <p14:creationId xmlns:p14="http://schemas.microsoft.com/office/powerpoint/2010/main" val="1740027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2135-1BD2-ADF8-4A9C-4D55D2F37CAF}"/>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3770EFE8-4428-D37F-1E3B-75171B6FDC33}"/>
              </a:ext>
              <a:ext uri="{C183D7F6-B498-43B3-948B-1728B52AA6E4}">
                <adec:decorative xmlns:adec="http://schemas.microsoft.com/office/drawing/2017/decorative" val="1"/>
              </a:ext>
            </a:extLst>
          </p:cNvPr>
          <p:cNvSpPr/>
          <p:nvPr/>
        </p:nvSpPr>
        <p:spPr>
          <a:xfrm>
            <a:off x="192088" y="188912"/>
            <a:ext cx="11807825" cy="64801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1">
              <a:solidFill>
                <a:schemeClr val="bg1"/>
              </a:solidFill>
            </a:endParaRPr>
          </a:p>
        </p:txBody>
      </p:sp>
      <p:sp>
        <p:nvSpPr>
          <p:cNvPr id="44" name="Rubrik 1">
            <a:extLst>
              <a:ext uri="{FF2B5EF4-FFF2-40B4-BE49-F238E27FC236}">
                <a16:creationId xmlns:a16="http://schemas.microsoft.com/office/drawing/2014/main" id="{1533C9AE-6701-9242-8818-C6B8B8BB6539}"/>
              </a:ext>
            </a:extLst>
          </p:cNvPr>
          <p:cNvSpPr txBox="1">
            <a:spLocks noGrp="1"/>
          </p:cNvSpPr>
          <p:nvPr>
            <p:ph type="title"/>
          </p:nvPr>
        </p:nvSpPr>
        <p:spPr>
          <a:xfrm>
            <a:off x="727027" y="2444711"/>
            <a:ext cx="5035034" cy="901251"/>
          </a:xfrm>
          <a:prstGeom prst="rect">
            <a:avLst/>
          </a:prstGeom>
          <a:noFill/>
          <a:ln>
            <a:noFill/>
            <a:prstDash/>
          </a:ln>
          <a:effectLst/>
        </p:spPr>
        <p:txBody>
          <a:bodyPr rot="0" spcFirstLastPara="0" vertOverflow="overflow" horzOverflow="overflow" vert="horz" wrap="square" lIns="0" tIns="0" rIns="0" bIns="28800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0" i="0" kern="1200">
                <a:solidFill>
                  <a:schemeClr val="accent1"/>
                </a:solidFill>
                <a:latin typeface="Times New Roman" panose="02020603050405020304" pitchFamily="18" charset="0"/>
                <a:ea typeface="+mj-ea"/>
                <a:cs typeface="Times New Roman" panose="02020603050405020304" pitchFamily="18" charset="0"/>
              </a:defRPr>
            </a:lvl1pPr>
          </a:lstStyle>
          <a:p>
            <a:pPr lvl="0">
              <a:defRPr/>
            </a:pPr>
            <a:r>
              <a:rPr lang="en-GB" sz="3200" noProof="1">
                <a:solidFill>
                  <a:schemeClr val="bg1"/>
                </a:solidFill>
              </a:rPr>
              <a:t>Lund University</a:t>
            </a:r>
            <a:endParaRPr kumimoji="0" lang="en-GB" sz="3200" b="0" i="0" u="none" strike="noStrike" kern="1200" cap="none" spc="0" normalizeH="0" baseline="0" noProof="1">
              <a:ln>
                <a:noFill/>
              </a:ln>
              <a:solidFill>
                <a:schemeClr val="bg1"/>
              </a:solidFill>
              <a:effectLst/>
              <a:uLnTx/>
              <a:uFillTx/>
              <a:latin typeface="+mj-lt"/>
              <a:ea typeface="+mj-ea"/>
              <a:cs typeface="Times New Roman" panose="02020603050405020304" pitchFamily="18" charset="0"/>
            </a:endParaRPr>
          </a:p>
        </p:txBody>
      </p:sp>
      <p:sp>
        <p:nvSpPr>
          <p:cNvPr id="23" name="textruta 22">
            <a:extLst>
              <a:ext uri="{FF2B5EF4-FFF2-40B4-BE49-F238E27FC236}">
                <a16:creationId xmlns:a16="http://schemas.microsoft.com/office/drawing/2014/main" id="{A0642536-7210-5CD5-36AD-10159A7F08BB}"/>
              </a:ext>
            </a:extLst>
          </p:cNvPr>
          <p:cNvSpPr txBox="1"/>
          <p:nvPr/>
        </p:nvSpPr>
        <p:spPr>
          <a:xfrm>
            <a:off x="646749" y="3498834"/>
            <a:ext cx="10498173" cy="1159163"/>
          </a:xfrm>
          <a:prstGeom prst="rect">
            <a:avLst/>
          </a:prstGeom>
          <a:noFill/>
        </p:spPr>
        <p:txBody>
          <a:bodyPr wrap="square">
            <a:spAutoFit/>
          </a:bodyPr>
          <a:lstStyle/>
          <a:p>
            <a:pPr lvl="0">
              <a:lnSpc>
                <a:spcPct val="120000"/>
              </a:lnSpc>
              <a:spcAft>
                <a:spcPts val="600"/>
              </a:spcAft>
            </a:pPr>
            <a:r>
              <a:rPr lang="en-GB" sz="1700" b="1" noProof="1">
                <a:solidFill>
                  <a:schemeClr val="bg1"/>
                </a:solidFill>
              </a:rPr>
              <a:t>One of the world’s top 100 universities </a:t>
            </a:r>
            <a:r>
              <a:rPr lang="en-GB" sz="1700" noProof="1">
                <a:solidFill>
                  <a:schemeClr val="bg1"/>
                </a:solidFill>
              </a:rPr>
              <a:t>– No. 72 in the QS World University Rankings 2026</a:t>
            </a:r>
          </a:p>
          <a:p>
            <a:pPr lvl="0">
              <a:lnSpc>
                <a:spcPct val="120000"/>
              </a:lnSpc>
              <a:spcAft>
                <a:spcPts val="600"/>
              </a:spcAft>
            </a:pPr>
            <a:r>
              <a:rPr lang="en-GB" sz="1700" b="1" noProof="1">
                <a:solidFill>
                  <a:schemeClr val="bg1"/>
                </a:solidFill>
              </a:rPr>
              <a:t>World leader in sustainability </a:t>
            </a:r>
            <a:r>
              <a:rPr lang="en-GB" sz="1700" noProof="1">
                <a:solidFill>
                  <a:schemeClr val="bg1"/>
                </a:solidFill>
              </a:rPr>
              <a:t>– No. 1 in the QS World University Rankings: Sustainability 2026</a:t>
            </a:r>
          </a:p>
          <a:p>
            <a:pPr lvl="0">
              <a:lnSpc>
                <a:spcPct val="120000"/>
              </a:lnSpc>
              <a:spcAft>
                <a:spcPts val="600"/>
              </a:spcAft>
            </a:pPr>
            <a:r>
              <a:rPr lang="en-GB" sz="1700" b="1" noProof="1">
                <a:solidFill>
                  <a:schemeClr val="bg1"/>
                </a:solidFill>
              </a:rPr>
              <a:t>Best in the Nordic region </a:t>
            </a:r>
            <a:r>
              <a:rPr lang="en-GB" sz="1700" noProof="1">
                <a:solidFill>
                  <a:schemeClr val="bg1"/>
                </a:solidFill>
              </a:rPr>
              <a:t>– and no. 12 i Europe in the QS World University Rankings: Europe 2026</a:t>
            </a:r>
          </a:p>
        </p:txBody>
      </p:sp>
      <p:sp>
        <p:nvSpPr>
          <p:cNvPr id="25" name="textruta 24">
            <a:extLst>
              <a:ext uri="{FF2B5EF4-FFF2-40B4-BE49-F238E27FC236}">
                <a16:creationId xmlns:a16="http://schemas.microsoft.com/office/drawing/2014/main" id="{6B5C2C70-81CC-C97B-1804-AF0D7B0D96A4}"/>
              </a:ext>
            </a:extLst>
          </p:cNvPr>
          <p:cNvSpPr txBox="1"/>
          <p:nvPr/>
        </p:nvSpPr>
        <p:spPr>
          <a:xfrm>
            <a:off x="732485" y="5090419"/>
            <a:ext cx="1748288" cy="828688"/>
          </a:xfrm>
          <a:prstGeom prst="rect">
            <a:avLst/>
          </a:prstGeom>
          <a:noFill/>
        </p:spPr>
        <p:txBody>
          <a:bodyPr wrap="square">
            <a:spAutoFit/>
          </a:bodyPr>
          <a:lstStyle/>
          <a:p>
            <a:pPr>
              <a:lnSpc>
                <a:spcPct val="150000"/>
              </a:lnSpc>
            </a:pPr>
            <a:r>
              <a:rPr lang="en-GB" sz="1700" b="1" noProof="1">
                <a:solidFill>
                  <a:schemeClr val="bg1"/>
                </a:solidFill>
              </a:rPr>
              <a:t>9</a:t>
            </a:r>
            <a:r>
              <a:rPr lang="en-GB" sz="1700" noProof="1">
                <a:solidFill>
                  <a:schemeClr val="bg1"/>
                </a:solidFill>
              </a:rPr>
              <a:t> faculties </a:t>
            </a:r>
          </a:p>
          <a:p>
            <a:pPr>
              <a:lnSpc>
                <a:spcPct val="150000"/>
              </a:lnSpc>
            </a:pPr>
            <a:r>
              <a:rPr lang="en-GB" sz="1700" b="1" noProof="1">
                <a:solidFill>
                  <a:schemeClr val="bg1"/>
                </a:solidFill>
              </a:rPr>
              <a:t>4</a:t>
            </a:r>
            <a:r>
              <a:rPr lang="en-GB" sz="1700" noProof="1">
                <a:solidFill>
                  <a:schemeClr val="bg1"/>
                </a:solidFill>
              </a:rPr>
              <a:t> campuses</a:t>
            </a:r>
          </a:p>
        </p:txBody>
      </p:sp>
      <p:sp>
        <p:nvSpPr>
          <p:cNvPr id="41" name="textruta 40">
            <a:extLst>
              <a:ext uri="{FF2B5EF4-FFF2-40B4-BE49-F238E27FC236}">
                <a16:creationId xmlns:a16="http://schemas.microsoft.com/office/drawing/2014/main" id="{2CD3771B-F816-F04A-6D4D-EF6370F9E650}"/>
              </a:ext>
            </a:extLst>
          </p:cNvPr>
          <p:cNvSpPr txBox="1"/>
          <p:nvPr/>
        </p:nvSpPr>
        <p:spPr>
          <a:xfrm>
            <a:off x="2282572" y="5065902"/>
            <a:ext cx="2056873" cy="828688"/>
          </a:xfrm>
          <a:prstGeom prst="rect">
            <a:avLst/>
          </a:prstGeom>
          <a:noFill/>
        </p:spPr>
        <p:txBody>
          <a:bodyPr wrap="square">
            <a:spAutoFit/>
          </a:bodyPr>
          <a:lstStyle/>
          <a:p>
            <a:pPr lvl="0">
              <a:lnSpc>
                <a:spcPct val="150000"/>
              </a:lnSpc>
            </a:pPr>
            <a:r>
              <a:rPr lang="en-GB" sz="1700" b="1" noProof="1">
                <a:solidFill>
                  <a:schemeClr val="bg1"/>
                </a:solidFill>
              </a:rPr>
              <a:t>46 000 </a:t>
            </a:r>
            <a:r>
              <a:rPr lang="en-GB" sz="1700" noProof="1">
                <a:solidFill>
                  <a:schemeClr val="bg1"/>
                </a:solidFill>
              </a:rPr>
              <a:t>students</a:t>
            </a:r>
          </a:p>
          <a:p>
            <a:pPr>
              <a:lnSpc>
                <a:spcPct val="150000"/>
              </a:lnSpc>
            </a:pPr>
            <a:r>
              <a:rPr lang="en-GB" sz="1700" b="1" noProof="1">
                <a:solidFill>
                  <a:schemeClr val="bg1"/>
                </a:solidFill>
              </a:rPr>
              <a:t>8 500 </a:t>
            </a:r>
            <a:r>
              <a:rPr lang="en-GB" sz="1700" noProof="1">
                <a:solidFill>
                  <a:schemeClr val="bg1"/>
                </a:solidFill>
              </a:rPr>
              <a:t>staff</a:t>
            </a:r>
          </a:p>
        </p:txBody>
      </p:sp>
      <p:sp>
        <p:nvSpPr>
          <p:cNvPr id="40" name="textruta 39">
            <a:extLst>
              <a:ext uri="{FF2B5EF4-FFF2-40B4-BE49-F238E27FC236}">
                <a16:creationId xmlns:a16="http://schemas.microsoft.com/office/drawing/2014/main" id="{27835C57-8F42-E4DC-870D-153733A2CBFE}"/>
              </a:ext>
            </a:extLst>
          </p:cNvPr>
          <p:cNvSpPr txBox="1"/>
          <p:nvPr/>
        </p:nvSpPr>
        <p:spPr>
          <a:xfrm>
            <a:off x="4198758" y="5065902"/>
            <a:ext cx="2847498" cy="828688"/>
          </a:xfrm>
          <a:prstGeom prst="rect">
            <a:avLst/>
          </a:prstGeom>
          <a:noFill/>
        </p:spPr>
        <p:txBody>
          <a:bodyPr wrap="square">
            <a:spAutoFit/>
          </a:bodyPr>
          <a:lstStyle/>
          <a:p>
            <a:pPr lvl="0">
              <a:lnSpc>
                <a:spcPct val="150000"/>
              </a:lnSpc>
            </a:pPr>
            <a:r>
              <a:rPr lang="en-GB" sz="1700" b="1" noProof="1">
                <a:solidFill>
                  <a:schemeClr val="bg1"/>
                </a:solidFill>
              </a:rPr>
              <a:t>1 516 </a:t>
            </a:r>
            <a:r>
              <a:rPr lang="en-GB" sz="1700" noProof="1">
                <a:solidFill>
                  <a:schemeClr val="bg1"/>
                </a:solidFill>
              </a:rPr>
              <a:t>freestanding courses</a:t>
            </a:r>
          </a:p>
          <a:p>
            <a:pPr>
              <a:lnSpc>
                <a:spcPct val="150000"/>
              </a:lnSpc>
            </a:pPr>
            <a:r>
              <a:rPr lang="en-GB" sz="1700" b="1" noProof="1">
                <a:solidFill>
                  <a:schemeClr val="bg1"/>
                </a:solidFill>
              </a:rPr>
              <a:t>265</a:t>
            </a:r>
            <a:r>
              <a:rPr lang="en-GB" sz="1700" noProof="1">
                <a:solidFill>
                  <a:schemeClr val="bg1"/>
                </a:solidFill>
              </a:rPr>
              <a:t> study programmes</a:t>
            </a:r>
          </a:p>
        </p:txBody>
      </p:sp>
      <p:cxnSp>
        <p:nvCxnSpPr>
          <p:cNvPr id="45" name="Rak 44">
            <a:extLst>
              <a:ext uri="{FF2B5EF4-FFF2-40B4-BE49-F238E27FC236}">
                <a16:creationId xmlns:a16="http://schemas.microsoft.com/office/drawing/2014/main" id="{DD9B512A-1AB0-D915-7D53-B68831FB2BBE}"/>
              </a:ext>
              <a:ext uri="{C183D7F6-B498-43B3-948B-1728B52AA6E4}">
                <adec:decorative xmlns:adec="http://schemas.microsoft.com/office/drawing/2017/decorative" val="1"/>
              </a:ext>
            </a:extLst>
          </p:cNvPr>
          <p:cNvCxnSpPr>
            <a:cxnSpLocks/>
          </p:cNvCxnSpPr>
          <p:nvPr/>
        </p:nvCxnSpPr>
        <p:spPr>
          <a:xfrm>
            <a:off x="696882" y="3197021"/>
            <a:ext cx="9309267"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7" name="textruta 16">
            <a:extLst>
              <a:ext uri="{FF2B5EF4-FFF2-40B4-BE49-F238E27FC236}">
                <a16:creationId xmlns:a16="http://schemas.microsoft.com/office/drawing/2014/main" id="{5B53D9B8-3CD3-51D0-1D43-D24A85E1508C}"/>
              </a:ext>
            </a:extLst>
          </p:cNvPr>
          <p:cNvSpPr txBox="1"/>
          <p:nvPr/>
        </p:nvSpPr>
        <p:spPr>
          <a:xfrm>
            <a:off x="7229717" y="5064507"/>
            <a:ext cx="2540671" cy="828688"/>
          </a:xfrm>
          <a:prstGeom prst="rect">
            <a:avLst/>
          </a:prstGeom>
          <a:noFill/>
        </p:spPr>
        <p:txBody>
          <a:bodyPr wrap="square">
            <a:spAutoFit/>
          </a:bodyPr>
          <a:lstStyle/>
          <a:p>
            <a:pPr>
              <a:lnSpc>
                <a:spcPct val="150000"/>
              </a:lnSpc>
            </a:pPr>
            <a:r>
              <a:rPr lang="en-GB" sz="1700" b="1" noProof="1">
                <a:solidFill>
                  <a:schemeClr val="bg1"/>
                </a:solidFill>
              </a:rPr>
              <a:t>1</a:t>
            </a:r>
            <a:r>
              <a:rPr lang="en-GB" sz="1700" noProof="1">
                <a:solidFill>
                  <a:schemeClr val="bg1"/>
                </a:solidFill>
              </a:rPr>
              <a:t> Nobel Prize</a:t>
            </a:r>
          </a:p>
          <a:p>
            <a:pPr>
              <a:lnSpc>
                <a:spcPct val="150000"/>
              </a:lnSpc>
            </a:pPr>
            <a:r>
              <a:rPr lang="en-GB" sz="1700" b="1" noProof="1">
                <a:solidFill>
                  <a:schemeClr val="bg1"/>
                </a:solidFill>
              </a:rPr>
              <a:t>2 700 </a:t>
            </a:r>
            <a:r>
              <a:rPr lang="en-GB" sz="1700" noProof="1">
                <a:solidFill>
                  <a:schemeClr val="bg1"/>
                </a:solidFill>
              </a:rPr>
              <a:t>doctoral students</a:t>
            </a:r>
          </a:p>
        </p:txBody>
      </p:sp>
      <p:sp>
        <p:nvSpPr>
          <p:cNvPr id="57" name="textruta 56">
            <a:extLst>
              <a:ext uri="{FF2B5EF4-FFF2-40B4-BE49-F238E27FC236}">
                <a16:creationId xmlns:a16="http://schemas.microsoft.com/office/drawing/2014/main" id="{E4FD57F6-3E9F-8475-4E79-5A651DC3D513}"/>
              </a:ext>
            </a:extLst>
          </p:cNvPr>
          <p:cNvSpPr txBox="1"/>
          <p:nvPr/>
        </p:nvSpPr>
        <p:spPr>
          <a:xfrm>
            <a:off x="9865724" y="5070915"/>
            <a:ext cx="2250773" cy="828688"/>
          </a:xfrm>
          <a:prstGeom prst="rect">
            <a:avLst/>
          </a:prstGeom>
          <a:noFill/>
        </p:spPr>
        <p:txBody>
          <a:bodyPr wrap="square">
            <a:spAutoFit/>
          </a:bodyPr>
          <a:lstStyle/>
          <a:p>
            <a:pPr>
              <a:lnSpc>
                <a:spcPct val="150000"/>
              </a:lnSpc>
            </a:pPr>
            <a:r>
              <a:rPr lang="en-GB" sz="1700" b="1" noProof="1">
                <a:solidFill>
                  <a:schemeClr val="bg1"/>
                </a:solidFill>
              </a:rPr>
              <a:t>EUR 1024</a:t>
            </a:r>
            <a:r>
              <a:rPr lang="en-GB" sz="1700" noProof="1">
                <a:solidFill>
                  <a:schemeClr val="bg1"/>
                </a:solidFill>
              </a:rPr>
              <a:t> million </a:t>
            </a:r>
          </a:p>
          <a:p>
            <a:pPr>
              <a:lnSpc>
                <a:spcPct val="150000"/>
              </a:lnSpc>
            </a:pPr>
            <a:r>
              <a:rPr lang="en-GB" sz="1700" noProof="1">
                <a:solidFill>
                  <a:schemeClr val="bg1"/>
                </a:solidFill>
              </a:rPr>
              <a:t>in turnover</a:t>
            </a:r>
          </a:p>
        </p:txBody>
      </p:sp>
      <p:pic>
        <p:nvPicPr>
          <p:cNvPr id="59" name="Bildobjekt 58" descr="Close-up of a brass instrument with a hand playing. Photo.">
            <a:extLst>
              <a:ext uri="{FF2B5EF4-FFF2-40B4-BE49-F238E27FC236}">
                <a16:creationId xmlns:a16="http://schemas.microsoft.com/office/drawing/2014/main" id="{34F604EB-586F-85B9-20B7-1E0A760C680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92088" y="186764"/>
            <a:ext cx="2241820" cy="1767896"/>
          </a:xfrm>
          <a:prstGeom prst="rect">
            <a:avLst/>
          </a:prstGeom>
        </p:spPr>
      </p:pic>
      <p:pic>
        <p:nvPicPr>
          <p:cNvPr id="50" name="Bildobjekt 49" descr="Lund University’s seal. A gold-coloured historic seal stamp depicting a crowned lion holding a sword and a book. Photo.">
            <a:extLst>
              <a:ext uri="{FF2B5EF4-FFF2-40B4-BE49-F238E27FC236}">
                <a16:creationId xmlns:a16="http://schemas.microsoft.com/office/drawing/2014/main" id="{AFF8D64E-A099-DA7C-3701-13D979E620C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394" t="-10706" r="-10756" b="-8870"/>
          <a:stretch>
            <a:fillRect/>
          </a:stretch>
        </p:blipFill>
        <p:spPr>
          <a:xfrm>
            <a:off x="2401988" y="186772"/>
            <a:ext cx="1820762" cy="1767897"/>
          </a:xfrm>
          <a:prstGeom prst="rect">
            <a:avLst/>
          </a:prstGeom>
          <a:solidFill>
            <a:schemeClr val="tx1"/>
          </a:solidFill>
        </p:spPr>
      </p:pic>
      <p:pic>
        <p:nvPicPr>
          <p:cNvPr id="6" name="Bildobjekt 5" descr="Close-up of a woman in a white lab coat and safety goggles working in a laboratory. Photo.&#10;.">
            <a:extLst>
              <a:ext uri="{FF2B5EF4-FFF2-40B4-BE49-F238E27FC236}">
                <a16:creationId xmlns:a16="http://schemas.microsoft.com/office/drawing/2014/main" id="{50C038C8-6CC4-CB0B-941A-2717D73AC9A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88"/>
          <a:stretch>
            <a:fillRect/>
          </a:stretch>
        </p:blipFill>
        <p:spPr>
          <a:xfrm>
            <a:off x="4184586" y="186773"/>
            <a:ext cx="2709249" cy="1767886"/>
          </a:xfrm>
          <a:prstGeom prst="rect">
            <a:avLst/>
          </a:prstGeom>
        </p:spPr>
      </p:pic>
      <p:pic>
        <p:nvPicPr>
          <p:cNvPr id="56" name="Bildobjekt 55" descr="Aerial evening view of MAX IV Laboratory, a large circular research facility. Photo.">
            <a:extLst>
              <a:ext uri="{FF2B5EF4-FFF2-40B4-BE49-F238E27FC236}">
                <a16:creationId xmlns:a16="http://schemas.microsoft.com/office/drawing/2014/main" id="{FABEC487-CC64-3C9C-8307-2B153D80062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893835" y="186764"/>
            <a:ext cx="2806223" cy="1767921"/>
          </a:xfrm>
          <a:prstGeom prst="rect">
            <a:avLst/>
          </a:prstGeom>
        </p:spPr>
      </p:pic>
      <p:pic>
        <p:nvPicPr>
          <p:cNvPr id="14" name="Bildobjekt 13" descr="Lund University Library. Grand red brick building with red ivy covering the façade. Photo.&#10;">
            <a:extLst>
              <a:ext uri="{FF2B5EF4-FFF2-40B4-BE49-F238E27FC236}">
                <a16:creationId xmlns:a16="http://schemas.microsoft.com/office/drawing/2014/main" id="{D90692C3-9DCB-1BAF-BB0B-5FB9BC731F8C}"/>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9440049" y="186764"/>
            <a:ext cx="2559864" cy="1770605"/>
          </a:xfrm>
          <a:prstGeom prst="rect">
            <a:avLst/>
          </a:prstGeom>
        </p:spPr>
      </p:pic>
      <p:cxnSp>
        <p:nvCxnSpPr>
          <p:cNvPr id="70" name="Rak 69">
            <a:extLst>
              <a:ext uri="{FF2B5EF4-FFF2-40B4-BE49-F238E27FC236}">
                <a16:creationId xmlns:a16="http://schemas.microsoft.com/office/drawing/2014/main" id="{873BE2D8-77C8-67F6-AE10-6DB11A069D37}"/>
              </a:ext>
              <a:ext uri="{C183D7F6-B498-43B3-948B-1728B52AA6E4}">
                <adec:decorative xmlns:adec="http://schemas.microsoft.com/office/drawing/2017/decorative" val="1"/>
              </a:ext>
            </a:extLst>
          </p:cNvPr>
          <p:cNvCxnSpPr>
            <a:cxnSpLocks/>
          </p:cNvCxnSpPr>
          <p:nvPr/>
        </p:nvCxnSpPr>
        <p:spPr>
          <a:xfrm>
            <a:off x="2177464" y="5224018"/>
            <a:ext cx="0" cy="643357"/>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Rak 71">
            <a:extLst>
              <a:ext uri="{FF2B5EF4-FFF2-40B4-BE49-F238E27FC236}">
                <a16:creationId xmlns:a16="http://schemas.microsoft.com/office/drawing/2014/main" id="{DEE30B1E-6E71-00FE-C131-96571CF2B8B7}"/>
              </a:ext>
              <a:ext uri="{C183D7F6-B498-43B3-948B-1728B52AA6E4}">
                <adec:decorative xmlns:adec="http://schemas.microsoft.com/office/drawing/2017/decorative" val="1"/>
              </a:ext>
            </a:extLst>
          </p:cNvPr>
          <p:cNvCxnSpPr>
            <a:cxnSpLocks/>
          </p:cNvCxnSpPr>
          <p:nvPr/>
        </p:nvCxnSpPr>
        <p:spPr>
          <a:xfrm>
            <a:off x="4091087" y="5183084"/>
            <a:ext cx="0" cy="643357"/>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Rak 72">
            <a:extLst>
              <a:ext uri="{FF2B5EF4-FFF2-40B4-BE49-F238E27FC236}">
                <a16:creationId xmlns:a16="http://schemas.microsoft.com/office/drawing/2014/main" id="{56E705A5-8ABB-7D06-373C-998B49DC353F}"/>
              </a:ext>
              <a:ext uri="{C183D7F6-B498-43B3-948B-1728B52AA6E4}">
                <adec:decorative xmlns:adec="http://schemas.microsoft.com/office/drawing/2017/decorative" val="1"/>
              </a:ext>
            </a:extLst>
          </p:cNvPr>
          <p:cNvCxnSpPr>
            <a:cxnSpLocks/>
          </p:cNvCxnSpPr>
          <p:nvPr/>
        </p:nvCxnSpPr>
        <p:spPr>
          <a:xfrm>
            <a:off x="7113636" y="5183084"/>
            <a:ext cx="0" cy="643357"/>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Rak 73">
            <a:extLst>
              <a:ext uri="{FF2B5EF4-FFF2-40B4-BE49-F238E27FC236}">
                <a16:creationId xmlns:a16="http://schemas.microsoft.com/office/drawing/2014/main" id="{43A6E4C7-0629-FF38-681C-4AD4DE035E12}"/>
              </a:ext>
              <a:ext uri="{C183D7F6-B498-43B3-948B-1728B52AA6E4}">
                <adec:decorative xmlns:adec="http://schemas.microsoft.com/office/drawing/2017/decorative" val="1"/>
              </a:ext>
            </a:extLst>
          </p:cNvPr>
          <p:cNvCxnSpPr>
            <a:cxnSpLocks/>
          </p:cNvCxnSpPr>
          <p:nvPr/>
        </p:nvCxnSpPr>
        <p:spPr>
          <a:xfrm>
            <a:off x="9748133" y="5183084"/>
            <a:ext cx="0" cy="643357"/>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Bildobjekt 6">
            <a:extLst>
              <a:ext uri="{FF2B5EF4-FFF2-40B4-BE49-F238E27FC236}">
                <a16:creationId xmlns:a16="http://schemas.microsoft.com/office/drawing/2014/main" id="{AB76C189-8171-93DD-8066-8C7DBFC79ECE}"/>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74519" y="2214745"/>
            <a:ext cx="1305342" cy="1650076"/>
          </a:xfrm>
          <a:prstGeom prst="rect">
            <a:avLst/>
          </a:prstGeom>
        </p:spPr>
      </p:pic>
    </p:spTree>
    <p:extLst>
      <p:ext uri="{BB962C8B-B14F-4D97-AF65-F5344CB8AC3E}">
        <p14:creationId xmlns:p14="http://schemas.microsoft.com/office/powerpoint/2010/main" val="2115348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7027-B05D-4139-D6B8-55092F279646}"/>
              </a:ext>
            </a:extLst>
          </p:cNvPr>
          <p:cNvSpPr>
            <a:spLocks noGrp="1"/>
          </p:cNvSpPr>
          <p:nvPr>
            <p:ph type="title"/>
          </p:nvPr>
        </p:nvSpPr>
        <p:spPr/>
        <p:txBody>
          <a:bodyPr/>
          <a:lstStyle/>
          <a:p>
            <a:r>
              <a:rPr lang="en-GB" dirty="0"/>
              <a:t>Why?</a:t>
            </a:r>
            <a:endParaRPr lang="en-SE" dirty="0"/>
          </a:p>
        </p:txBody>
      </p:sp>
      <p:sp>
        <p:nvSpPr>
          <p:cNvPr id="3" name="Content Placeholder 2">
            <a:extLst>
              <a:ext uri="{FF2B5EF4-FFF2-40B4-BE49-F238E27FC236}">
                <a16:creationId xmlns:a16="http://schemas.microsoft.com/office/drawing/2014/main" id="{CDABE908-916C-EED0-3D09-00A9E773404B}"/>
              </a:ext>
            </a:extLst>
          </p:cNvPr>
          <p:cNvSpPr>
            <a:spLocks noGrp="1"/>
          </p:cNvSpPr>
          <p:nvPr>
            <p:ph idx="1"/>
          </p:nvPr>
        </p:nvSpPr>
        <p:spPr/>
        <p:txBody>
          <a:bodyPr/>
          <a:lstStyle/>
          <a:p>
            <a:r>
              <a:rPr lang="en-GB" sz="2400" dirty="0"/>
              <a:t>Visit schools and educational institutions in Lund/Malmö</a:t>
            </a:r>
          </a:p>
          <a:p>
            <a:r>
              <a:rPr lang="en-GB" sz="2400" dirty="0"/>
              <a:t>Promote opportunities for exchange and/or visits for teacher education students</a:t>
            </a:r>
          </a:p>
          <a:p>
            <a:r>
              <a:rPr lang="en-GB" sz="2400" dirty="0"/>
              <a:t>Meet students and teachers in Sweden</a:t>
            </a:r>
          </a:p>
          <a:p>
            <a:r>
              <a:rPr lang="en-GB" sz="2400" dirty="0"/>
              <a:t>Take part of practice-research educational collaboration to enhance teachers’ professional development and students’ learning</a:t>
            </a:r>
          </a:p>
          <a:p>
            <a:r>
              <a:rPr lang="en-GB" sz="2400" dirty="0"/>
              <a:t>Meet one of our teacher educators – our  Nobel Prize winner </a:t>
            </a:r>
            <a:r>
              <a:rPr lang="tr-TR" sz="2400" dirty="0"/>
              <a:t>Anne L’Huillier</a:t>
            </a:r>
          </a:p>
          <a:p>
            <a:endParaRPr lang="en-SE" sz="3200" dirty="0"/>
          </a:p>
        </p:txBody>
      </p:sp>
    </p:spTree>
    <p:extLst>
      <p:ext uri="{BB962C8B-B14F-4D97-AF65-F5344CB8AC3E}">
        <p14:creationId xmlns:p14="http://schemas.microsoft.com/office/powerpoint/2010/main" val="200272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F4064-34C2-DB43-1888-4CC70A9C042C}"/>
              </a:ext>
            </a:extLst>
          </p:cNvPr>
          <p:cNvSpPr>
            <a:spLocks noGrp="1"/>
          </p:cNvSpPr>
          <p:nvPr>
            <p:ph type="title"/>
          </p:nvPr>
        </p:nvSpPr>
        <p:spPr/>
        <p:txBody>
          <a:bodyPr/>
          <a:lstStyle/>
          <a:p>
            <a:r>
              <a:rPr lang="en-GB" dirty="0"/>
              <a:t>When?</a:t>
            </a:r>
            <a:endParaRPr lang="en-SE" dirty="0"/>
          </a:p>
        </p:txBody>
      </p:sp>
      <p:sp>
        <p:nvSpPr>
          <p:cNvPr id="3" name="Content Placeholder 2">
            <a:extLst>
              <a:ext uri="{FF2B5EF4-FFF2-40B4-BE49-F238E27FC236}">
                <a16:creationId xmlns:a16="http://schemas.microsoft.com/office/drawing/2014/main" id="{C81390E8-CE06-7289-6DC9-9058AF609CE4}"/>
              </a:ext>
            </a:extLst>
          </p:cNvPr>
          <p:cNvSpPr>
            <a:spLocks noGrp="1"/>
          </p:cNvSpPr>
          <p:nvPr>
            <p:ph idx="1"/>
          </p:nvPr>
        </p:nvSpPr>
        <p:spPr/>
        <p:txBody>
          <a:bodyPr/>
          <a:lstStyle/>
          <a:p>
            <a:r>
              <a:rPr lang="en-GB" sz="2400" dirty="0"/>
              <a:t>ERASMUS-applicants’ workshops at Monday the 5</a:t>
            </a:r>
            <a:r>
              <a:rPr lang="en-GB" sz="2400" baseline="30000" dirty="0"/>
              <a:t>th</a:t>
            </a:r>
            <a:r>
              <a:rPr lang="en-GB" sz="2400" dirty="0"/>
              <a:t> and Tuesday the 6</a:t>
            </a:r>
            <a:r>
              <a:rPr lang="en-GB" sz="2400" baseline="30000" dirty="0"/>
              <a:t>th</a:t>
            </a:r>
            <a:r>
              <a:rPr lang="en-GB" sz="2400" dirty="0"/>
              <a:t> of April at the Department of Educational Sciences or Humanities lab</a:t>
            </a:r>
          </a:p>
          <a:p>
            <a:r>
              <a:rPr lang="en-GB" sz="2400" dirty="0"/>
              <a:t>ECO and TIC leaders meeting Wednesday 7</a:t>
            </a:r>
            <a:r>
              <a:rPr lang="en-GB" sz="2400" baseline="30000" dirty="0"/>
              <a:t>th</a:t>
            </a:r>
            <a:r>
              <a:rPr lang="en-GB" sz="2400" dirty="0"/>
              <a:t> of April</a:t>
            </a:r>
          </a:p>
          <a:p>
            <a:r>
              <a:rPr lang="en-GB" sz="2400" dirty="0"/>
              <a:t>ETEN 2027 starts at 16 o’clock Wednesday 7</a:t>
            </a:r>
            <a:r>
              <a:rPr lang="en-GB" sz="2400" baseline="30000" dirty="0"/>
              <a:t>th</a:t>
            </a:r>
            <a:r>
              <a:rPr lang="en-GB" sz="2400" dirty="0"/>
              <a:t> of April at the Academic Society in </a:t>
            </a:r>
            <a:r>
              <a:rPr lang="en-GB" sz="2400" dirty="0" err="1"/>
              <a:t>Lundagård</a:t>
            </a:r>
            <a:r>
              <a:rPr lang="en-GB" sz="2400" dirty="0"/>
              <a:t> (in the central of Lund)</a:t>
            </a:r>
          </a:p>
          <a:p>
            <a:r>
              <a:rPr lang="en-GB" sz="2400" dirty="0"/>
              <a:t>Social tours Saturday at the 10</a:t>
            </a:r>
            <a:r>
              <a:rPr lang="en-GB" sz="2400" baseline="30000" dirty="0"/>
              <a:t>th</a:t>
            </a:r>
            <a:r>
              <a:rPr lang="en-GB" sz="2400" dirty="0"/>
              <a:t> of April</a:t>
            </a:r>
          </a:p>
          <a:p>
            <a:endParaRPr lang="en-GB" sz="2400" dirty="0"/>
          </a:p>
          <a:p>
            <a:endParaRPr lang="en-SE" sz="2400" dirty="0"/>
          </a:p>
        </p:txBody>
      </p:sp>
      <p:pic>
        <p:nvPicPr>
          <p:cNvPr id="5" name="Picture 4">
            <a:extLst>
              <a:ext uri="{FF2B5EF4-FFF2-40B4-BE49-F238E27FC236}">
                <a16:creationId xmlns:a16="http://schemas.microsoft.com/office/drawing/2014/main" id="{DDC4A1A6-4129-041E-3914-E704F33B7C01}"/>
              </a:ext>
            </a:extLst>
          </p:cNvPr>
          <p:cNvPicPr>
            <a:picLocks noChangeAspect="1"/>
          </p:cNvPicPr>
          <p:nvPr/>
        </p:nvPicPr>
        <p:blipFill>
          <a:blip r:embed="rId2"/>
          <a:stretch>
            <a:fillRect/>
          </a:stretch>
        </p:blipFill>
        <p:spPr>
          <a:xfrm>
            <a:off x="7406673" y="4600349"/>
            <a:ext cx="2914055" cy="2010668"/>
          </a:xfrm>
          <a:prstGeom prst="rect">
            <a:avLst/>
          </a:prstGeom>
        </p:spPr>
      </p:pic>
    </p:spTree>
    <p:extLst>
      <p:ext uri="{BB962C8B-B14F-4D97-AF65-F5344CB8AC3E}">
        <p14:creationId xmlns:p14="http://schemas.microsoft.com/office/powerpoint/2010/main" val="264856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EDC8A-7208-8527-77DA-DC7632126CE0}"/>
              </a:ext>
            </a:extLst>
          </p:cNvPr>
          <p:cNvSpPr>
            <a:spLocks noGrp="1"/>
          </p:cNvSpPr>
          <p:nvPr>
            <p:ph type="title"/>
          </p:nvPr>
        </p:nvSpPr>
        <p:spPr/>
        <p:txBody>
          <a:bodyPr/>
          <a:lstStyle/>
          <a:p>
            <a:r>
              <a:rPr lang="en-GB" dirty="0"/>
              <a:t>Hotels</a:t>
            </a:r>
            <a:endParaRPr lang="en-SE" dirty="0"/>
          </a:p>
        </p:txBody>
      </p:sp>
      <p:pic>
        <p:nvPicPr>
          <p:cNvPr id="5" name="Content Placeholder 4">
            <a:extLst>
              <a:ext uri="{FF2B5EF4-FFF2-40B4-BE49-F238E27FC236}">
                <a16:creationId xmlns:a16="http://schemas.microsoft.com/office/drawing/2014/main" id="{FF1666A8-2A2F-422B-F813-9480FD64D609}"/>
              </a:ext>
            </a:extLst>
          </p:cNvPr>
          <p:cNvPicPr>
            <a:picLocks noGrp="1" noChangeAspect="1"/>
          </p:cNvPicPr>
          <p:nvPr>
            <p:ph idx="1"/>
          </p:nvPr>
        </p:nvPicPr>
        <p:blipFill>
          <a:blip r:embed="rId2"/>
          <a:stretch>
            <a:fillRect/>
          </a:stretch>
        </p:blipFill>
        <p:spPr>
          <a:xfrm>
            <a:off x="1245653" y="1339259"/>
            <a:ext cx="4011546" cy="2225675"/>
          </a:xfrm>
          <a:prstGeom prst="rect">
            <a:avLst/>
          </a:prstGeom>
        </p:spPr>
      </p:pic>
      <p:pic>
        <p:nvPicPr>
          <p:cNvPr id="7" name="Picture 6">
            <a:extLst>
              <a:ext uri="{FF2B5EF4-FFF2-40B4-BE49-F238E27FC236}">
                <a16:creationId xmlns:a16="http://schemas.microsoft.com/office/drawing/2014/main" id="{57FC59DB-642D-F82F-012B-9261534A9B8E}"/>
              </a:ext>
            </a:extLst>
          </p:cNvPr>
          <p:cNvPicPr>
            <a:picLocks noChangeAspect="1"/>
          </p:cNvPicPr>
          <p:nvPr/>
        </p:nvPicPr>
        <p:blipFill>
          <a:blip r:embed="rId3"/>
          <a:stretch>
            <a:fillRect/>
          </a:stretch>
        </p:blipFill>
        <p:spPr>
          <a:xfrm>
            <a:off x="7480901" y="709601"/>
            <a:ext cx="4253891" cy="2833158"/>
          </a:xfrm>
          <a:prstGeom prst="rect">
            <a:avLst/>
          </a:prstGeom>
        </p:spPr>
      </p:pic>
      <p:pic>
        <p:nvPicPr>
          <p:cNvPr id="9" name="Picture 8">
            <a:extLst>
              <a:ext uri="{FF2B5EF4-FFF2-40B4-BE49-F238E27FC236}">
                <a16:creationId xmlns:a16="http://schemas.microsoft.com/office/drawing/2014/main" id="{86CA29D5-1395-C48B-234A-345DAFE3ADAF}"/>
              </a:ext>
            </a:extLst>
          </p:cNvPr>
          <p:cNvPicPr>
            <a:picLocks noChangeAspect="1"/>
          </p:cNvPicPr>
          <p:nvPr/>
        </p:nvPicPr>
        <p:blipFill>
          <a:blip r:embed="rId4"/>
          <a:stretch>
            <a:fillRect/>
          </a:stretch>
        </p:blipFill>
        <p:spPr>
          <a:xfrm>
            <a:off x="7953975" y="4393204"/>
            <a:ext cx="2486025" cy="1838325"/>
          </a:xfrm>
          <a:prstGeom prst="rect">
            <a:avLst/>
          </a:prstGeom>
        </p:spPr>
      </p:pic>
      <p:pic>
        <p:nvPicPr>
          <p:cNvPr id="11" name="Picture 10">
            <a:extLst>
              <a:ext uri="{FF2B5EF4-FFF2-40B4-BE49-F238E27FC236}">
                <a16:creationId xmlns:a16="http://schemas.microsoft.com/office/drawing/2014/main" id="{5DDBC62E-8CEC-29D8-4477-671EC342CEF4}"/>
              </a:ext>
            </a:extLst>
          </p:cNvPr>
          <p:cNvPicPr>
            <a:picLocks noChangeAspect="1"/>
          </p:cNvPicPr>
          <p:nvPr/>
        </p:nvPicPr>
        <p:blipFill>
          <a:blip r:embed="rId5"/>
          <a:stretch>
            <a:fillRect/>
          </a:stretch>
        </p:blipFill>
        <p:spPr>
          <a:xfrm>
            <a:off x="5417950" y="3063397"/>
            <a:ext cx="1743075" cy="2619375"/>
          </a:xfrm>
          <a:prstGeom prst="rect">
            <a:avLst/>
          </a:prstGeom>
        </p:spPr>
      </p:pic>
      <p:pic>
        <p:nvPicPr>
          <p:cNvPr id="13" name="Picture 12">
            <a:extLst>
              <a:ext uri="{FF2B5EF4-FFF2-40B4-BE49-F238E27FC236}">
                <a16:creationId xmlns:a16="http://schemas.microsoft.com/office/drawing/2014/main" id="{9AC71633-D767-E747-28E7-E920D679EEA8}"/>
              </a:ext>
            </a:extLst>
          </p:cNvPr>
          <p:cNvPicPr>
            <a:picLocks noChangeAspect="1"/>
          </p:cNvPicPr>
          <p:nvPr/>
        </p:nvPicPr>
        <p:blipFill>
          <a:blip r:embed="rId6"/>
          <a:stretch>
            <a:fillRect/>
          </a:stretch>
        </p:blipFill>
        <p:spPr>
          <a:xfrm>
            <a:off x="533893" y="4017170"/>
            <a:ext cx="3556000" cy="2371824"/>
          </a:xfrm>
          <a:prstGeom prst="rect">
            <a:avLst/>
          </a:prstGeom>
        </p:spPr>
      </p:pic>
    </p:spTree>
    <p:extLst>
      <p:ext uri="{BB962C8B-B14F-4D97-AF65-F5344CB8AC3E}">
        <p14:creationId xmlns:p14="http://schemas.microsoft.com/office/powerpoint/2010/main" val="1471247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57D2F-3043-741E-E10A-ADA66DDD714A}"/>
              </a:ext>
            </a:extLst>
          </p:cNvPr>
          <p:cNvSpPr>
            <a:spLocks noGrp="1"/>
          </p:cNvSpPr>
          <p:nvPr>
            <p:ph type="title"/>
          </p:nvPr>
        </p:nvSpPr>
        <p:spPr/>
        <p:txBody>
          <a:bodyPr/>
          <a:lstStyle/>
          <a:p>
            <a:r>
              <a:rPr lang="en-GB" dirty="0"/>
              <a:t>How?</a:t>
            </a:r>
            <a:endParaRPr lang="en-SE" dirty="0"/>
          </a:p>
        </p:txBody>
      </p:sp>
      <p:sp>
        <p:nvSpPr>
          <p:cNvPr id="3" name="Content Placeholder 2">
            <a:extLst>
              <a:ext uri="{FF2B5EF4-FFF2-40B4-BE49-F238E27FC236}">
                <a16:creationId xmlns:a16="http://schemas.microsoft.com/office/drawing/2014/main" id="{3EF90FF9-6309-0244-C538-021FF6822F30}"/>
              </a:ext>
            </a:extLst>
          </p:cNvPr>
          <p:cNvSpPr>
            <a:spLocks noGrp="1"/>
          </p:cNvSpPr>
          <p:nvPr>
            <p:ph idx="1"/>
          </p:nvPr>
        </p:nvSpPr>
        <p:spPr/>
        <p:txBody>
          <a:bodyPr/>
          <a:lstStyle/>
          <a:p>
            <a:r>
              <a:rPr lang="en-GB" sz="3200" dirty="0"/>
              <a:t>By air – </a:t>
            </a:r>
            <a:r>
              <a:rPr lang="en-GB" sz="3200" i="1" dirty="0"/>
              <a:t>Copenhagen Airport </a:t>
            </a:r>
            <a:r>
              <a:rPr lang="en-GB" sz="3200" dirty="0"/>
              <a:t>and train to Lund (39 minutes)</a:t>
            </a:r>
          </a:p>
          <a:p>
            <a:r>
              <a:rPr lang="en-GB" sz="3200" dirty="0"/>
              <a:t>By air - </a:t>
            </a:r>
            <a:r>
              <a:rPr lang="en-GB" sz="3200" i="1" dirty="0"/>
              <a:t>Malmö Airport </a:t>
            </a:r>
            <a:r>
              <a:rPr lang="en-GB" sz="3200" dirty="0"/>
              <a:t>and airport Coaches to Malmö C (40 min) and then train to Lund (15 minutes)</a:t>
            </a:r>
          </a:p>
          <a:p>
            <a:r>
              <a:rPr lang="en-GB" sz="3200" dirty="0"/>
              <a:t>By train – SJ </a:t>
            </a:r>
            <a:r>
              <a:rPr lang="en-GB" sz="3200" dirty="0" err="1"/>
              <a:t>Euronight</a:t>
            </a:r>
            <a:r>
              <a:rPr lang="en-GB" sz="3200" dirty="0"/>
              <a:t> via Copenhagen, DB etc. </a:t>
            </a:r>
          </a:p>
        </p:txBody>
      </p:sp>
    </p:spTree>
    <p:extLst>
      <p:ext uri="{BB962C8B-B14F-4D97-AF65-F5344CB8AC3E}">
        <p14:creationId xmlns:p14="http://schemas.microsoft.com/office/powerpoint/2010/main" val="413930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546C68-2444-350B-5651-6C31EFCC088A}"/>
              </a:ext>
            </a:extLst>
          </p:cNvPr>
          <p:cNvSpPr>
            <a:spLocks noGrp="1"/>
          </p:cNvSpPr>
          <p:nvPr>
            <p:ph type="title"/>
          </p:nvPr>
        </p:nvSpPr>
        <p:spPr/>
        <p:txBody>
          <a:bodyPr/>
          <a:lstStyle/>
          <a:p>
            <a:endParaRPr lang="en-GB"/>
          </a:p>
        </p:txBody>
      </p:sp>
      <p:pic>
        <p:nvPicPr>
          <p:cNvPr id="8" name="Onlinemedia 7" title="Lund University – I am Lund University">
            <a:hlinkClick r:id="" action="ppaction://media"/>
            <a:extLst>
              <a:ext uri="{FF2B5EF4-FFF2-40B4-BE49-F238E27FC236}">
                <a16:creationId xmlns:a16="http://schemas.microsoft.com/office/drawing/2014/main" id="{8D24C5AA-2A3F-5536-1F23-1A0FFCCD4398}"/>
              </a:ext>
            </a:extLst>
          </p:cNvPr>
          <p:cNvPicPr>
            <a:picLocks noGrp="1" noRot="1" noChangeAspect="1"/>
          </p:cNvPicPr>
          <p:nvPr>
            <p:ph idx="1"/>
            <a:videoFile r:link="rId1"/>
          </p:nvPr>
        </p:nvPicPr>
        <p:blipFill>
          <a:blip r:embed="rId4"/>
          <a:stretch>
            <a:fillRect/>
          </a:stretch>
        </p:blipFill>
        <p:spPr>
          <a:xfrm>
            <a:off x="0" y="0"/>
            <a:ext cx="12192000" cy="6888729"/>
          </a:xfrm>
          <a:prstGeom prst="rect">
            <a:avLst/>
          </a:prstGeom>
        </p:spPr>
      </p:pic>
    </p:spTree>
    <p:extLst>
      <p:ext uri="{BB962C8B-B14F-4D97-AF65-F5344CB8AC3E}">
        <p14:creationId xmlns:p14="http://schemas.microsoft.com/office/powerpoint/2010/main" val="234840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0F2E7F-923A-4945-BF58-9A2B46A35CD5}"/>
              </a:ext>
            </a:extLst>
          </p:cNvPr>
          <p:cNvSpPr>
            <a:spLocks noGrp="1"/>
          </p:cNvSpPr>
          <p:nvPr>
            <p:ph type="title"/>
          </p:nvPr>
        </p:nvSpPr>
        <p:spPr>
          <a:xfrm>
            <a:off x="464440" y="-461191"/>
            <a:ext cx="8820000" cy="304699"/>
          </a:xfrm>
        </p:spPr>
        <p:txBody>
          <a:bodyPr/>
          <a:lstStyle/>
          <a:p>
            <a:r>
              <a:rPr lang="en-GB"/>
              <a:t>End slide. Logotype only.</a:t>
            </a:r>
          </a:p>
        </p:txBody>
      </p:sp>
      <p:pic>
        <p:nvPicPr>
          <p:cNvPr id="4" name="Bildobjekt 3" descr="Lund University logotype.">
            <a:extLst>
              <a:ext uri="{FF2B5EF4-FFF2-40B4-BE49-F238E27FC236}">
                <a16:creationId xmlns:a16="http://schemas.microsoft.com/office/drawing/2014/main" id="{89F2F776-AC99-2A46-8B40-E5EF1D1F2F9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06538" y="1569593"/>
            <a:ext cx="1978924" cy="2642089"/>
          </a:xfrm>
          <a:prstGeom prst="rect">
            <a:avLst/>
          </a:prstGeom>
        </p:spPr>
      </p:pic>
    </p:spTree>
    <p:extLst>
      <p:ext uri="{BB962C8B-B14F-4D97-AF65-F5344CB8AC3E}">
        <p14:creationId xmlns:p14="http://schemas.microsoft.com/office/powerpoint/2010/main" val="466567602"/>
      </p:ext>
    </p:extLst>
  </p:cSld>
  <p:clrMapOvr>
    <a:masterClrMapping/>
  </p:clrMapOvr>
</p:sld>
</file>

<file path=ppt/theme/theme1.xml><?xml version="1.0" encoding="utf-8"?>
<a:theme xmlns:a="http://schemas.openxmlformats.org/drawingml/2006/main" name="LU template">
  <a:themeElements>
    <a:clrScheme name="LU_2017-03-02">
      <a:dk1>
        <a:srgbClr val="000000"/>
      </a:dk1>
      <a:lt1>
        <a:srgbClr val="FFFFFF"/>
      </a:lt1>
      <a:dk2>
        <a:srgbClr val="2F2B28"/>
      </a:dk2>
      <a:lt2>
        <a:srgbClr val="D0CCB6"/>
      </a:lt2>
      <a:accent1>
        <a:srgbClr val="894E11"/>
      </a:accent1>
      <a:accent2>
        <a:srgbClr val="E3B6BB"/>
      </a:accent2>
      <a:accent3>
        <a:srgbClr val="ABC9D4"/>
      </a:accent3>
      <a:accent4>
        <a:srgbClr val="9EC0AA"/>
      </a:accent4>
      <a:accent5>
        <a:srgbClr val="D0CCB6"/>
      </a:accent5>
      <a:accent6>
        <a:srgbClr val="B1AA9F"/>
      </a:accent6>
      <a:hlink>
        <a:srgbClr val="00006D"/>
      </a:hlink>
      <a:folHlink>
        <a:srgbClr val="894E1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U-template-ENG-nov2018-16-9-ver2" id="{AF965B25-ED2C-AE46-970F-5069F13C8C33}" vid="{EB685100-8B63-774B-978E-81A3E558F91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aa68094-6104-41a6-b443-d4b52451f617}" enabled="0" method="" siteId="{7aa68094-6104-41a6-b443-d4b52451f617}" removed="1"/>
</clbl:labelList>
</file>

<file path=docProps/app.xml><?xml version="1.0" encoding="utf-8"?>
<Properties xmlns="http://schemas.openxmlformats.org/officeDocument/2006/extended-properties" xmlns:vt="http://schemas.openxmlformats.org/officeDocument/2006/docPropsVTypes">
  <Template>Office-tema</Template>
  <TotalTime>9026</TotalTime>
  <Words>609</Words>
  <Application>Microsoft Office PowerPoint</Application>
  <PresentationFormat>Bredbild</PresentationFormat>
  <Paragraphs>61</Paragraphs>
  <Slides>10</Slides>
  <Notes>6</Notes>
  <HiddenSlides>0</HiddenSlides>
  <MMClips>1</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10</vt:i4>
      </vt:variant>
    </vt:vector>
  </HeadingPairs>
  <TitlesOfParts>
    <vt:vector size="16" baseType="lpstr">
      <vt:lpstr>Arial</vt:lpstr>
      <vt:lpstr>Calibri</vt:lpstr>
      <vt:lpstr>Helvetica Light</vt:lpstr>
      <vt:lpstr>Systemtypsnitt</vt:lpstr>
      <vt:lpstr>Times New Roman</vt:lpstr>
      <vt:lpstr>LU template</vt:lpstr>
      <vt:lpstr>ETEN 2027 April 7-9 in Lund</vt:lpstr>
      <vt:lpstr>Where?</vt:lpstr>
      <vt:lpstr>Teacher Education at Lund University</vt:lpstr>
      <vt:lpstr>Lund University</vt:lpstr>
      <vt:lpstr>Why?</vt:lpstr>
      <vt:lpstr>When?</vt:lpstr>
      <vt:lpstr>Hotels</vt:lpstr>
      <vt:lpstr>How?</vt:lpstr>
      <vt:lpstr>PowerPoint-presentation</vt:lpstr>
      <vt:lpstr>End slide. Logotype only.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Lund University 2022</dc:title>
  <dc:subject/>
  <dc:creator>Lund University</dc:creator>
  <cp:keywords/>
  <dc:description/>
  <cp:lastModifiedBy>Emil Bernmalm</cp:lastModifiedBy>
  <cp:revision>397</cp:revision>
  <dcterms:created xsi:type="dcterms:W3CDTF">2020-05-14T14:25:52Z</dcterms:created>
  <dcterms:modified xsi:type="dcterms:W3CDTF">2026-04-24T06:54:06Z</dcterms:modified>
  <cp:category/>
</cp:coreProperties>
</file>